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1" r:id="rId5"/>
    <p:sldId id="274" r:id="rId6"/>
    <p:sldId id="273" r:id="rId7"/>
    <p:sldId id="282" r:id="rId8"/>
    <p:sldId id="286" r:id="rId9"/>
    <p:sldId id="27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2C187-EC78-42B2-8812-4114C7E92BE5}" v="44" dt="2024-09-14T06:42:36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95"/>
  </p:normalViewPr>
  <p:slideViewPr>
    <p:cSldViewPr snapToGrid="0" snapToObjects="1">
      <p:cViewPr>
        <p:scale>
          <a:sx n="90" d="100"/>
          <a:sy n="90" d="100"/>
        </p:scale>
        <p:origin x="355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sh Chitnis" userId="e45ebb96-72b6-4364-8e31-f67ea5f27cc3" providerId="ADAL" clId="{DFE2C187-EC78-42B2-8812-4114C7E92BE5}"/>
    <pc:docChg chg="undo custSel addSld delSld modSld sldOrd">
      <pc:chgData name="Manish Chitnis" userId="e45ebb96-72b6-4364-8e31-f67ea5f27cc3" providerId="ADAL" clId="{DFE2C187-EC78-42B2-8812-4114C7E92BE5}" dt="2024-09-14T06:43:15.238" v="1780" actId="14100"/>
      <pc:docMkLst>
        <pc:docMk/>
      </pc:docMkLst>
      <pc:sldChg chg="addSp delSp modSp mod">
        <pc:chgData name="Manish Chitnis" userId="e45ebb96-72b6-4364-8e31-f67ea5f27cc3" providerId="ADAL" clId="{DFE2C187-EC78-42B2-8812-4114C7E92BE5}" dt="2024-09-14T06:22:03.632" v="1712" actId="113"/>
        <pc:sldMkLst>
          <pc:docMk/>
          <pc:sldMk cId="3073360307" sldId="273"/>
        </pc:sldMkLst>
        <pc:spChg chg="add del mod">
          <ac:chgData name="Manish Chitnis" userId="e45ebb96-72b6-4364-8e31-f67ea5f27cc3" providerId="ADAL" clId="{DFE2C187-EC78-42B2-8812-4114C7E92BE5}" dt="2024-09-14T05:46:43.306" v="1375" actId="478"/>
          <ac:spMkLst>
            <pc:docMk/>
            <pc:sldMk cId="3073360307" sldId="273"/>
            <ac:spMk id="2" creationId="{4CE13A1F-FDC1-D2F0-23C6-54D47CDCBDB7}"/>
          </ac:spMkLst>
        </pc:spChg>
        <pc:graphicFrameChg chg="add del mod modGraphic">
          <ac:chgData name="Manish Chitnis" userId="e45ebb96-72b6-4364-8e31-f67ea5f27cc3" providerId="ADAL" clId="{DFE2C187-EC78-42B2-8812-4114C7E92BE5}" dt="2024-09-14T06:22:03.632" v="1712" actId="113"/>
          <ac:graphicFrameMkLst>
            <pc:docMk/>
            <pc:sldMk cId="3073360307" sldId="273"/>
            <ac:graphicFrameMk id="6" creationId="{E3B882DB-F569-9768-3216-6D06C8AB5D4C}"/>
          </ac:graphicFrameMkLst>
        </pc:graphicFrameChg>
      </pc:sldChg>
      <pc:sldChg chg="addSp delSp modSp mod ord">
        <pc:chgData name="Manish Chitnis" userId="e45ebb96-72b6-4364-8e31-f67ea5f27cc3" providerId="ADAL" clId="{DFE2C187-EC78-42B2-8812-4114C7E92BE5}" dt="2024-09-14T05:56:19.632" v="1440" actId="20577"/>
        <pc:sldMkLst>
          <pc:docMk/>
          <pc:sldMk cId="1506045306" sldId="274"/>
        </pc:sldMkLst>
        <pc:spChg chg="add del mod">
          <ac:chgData name="Manish Chitnis" userId="e45ebb96-72b6-4364-8e31-f67ea5f27cc3" providerId="ADAL" clId="{DFE2C187-EC78-42B2-8812-4114C7E92BE5}" dt="2024-09-13T09:18:58.050" v="896" actId="478"/>
          <ac:spMkLst>
            <pc:docMk/>
            <pc:sldMk cId="1506045306" sldId="274"/>
            <ac:spMk id="2" creationId="{4BE8CABB-0C01-A669-AE04-3D4DD5A57EB8}"/>
          </ac:spMkLst>
        </pc:spChg>
        <pc:spChg chg="add del mod">
          <ac:chgData name="Manish Chitnis" userId="e45ebb96-72b6-4364-8e31-f67ea5f27cc3" providerId="ADAL" clId="{DFE2C187-EC78-42B2-8812-4114C7E92BE5}" dt="2024-09-13T09:18:55.536" v="895" actId="478"/>
          <ac:spMkLst>
            <pc:docMk/>
            <pc:sldMk cId="1506045306" sldId="274"/>
            <ac:spMk id="3" creationId="{6794A0AE-55FE-9B63-D51C-96EF64CD1B7C}"/>
          </ac:spMkLst>
        </pc:spChg>
        <pc:spChg chg="add mod">
          <ac:chgData name="Manish Chitnis" userId="e45ebb96-72b6-4364-8e31-f67ea5f27cc3" providerId="ADAL" clId="{DFE2C187-EC78-42B2-8812-4114C7E92BE5}" dt="2024-09-14T05:56:00.926" v="1438" actId="20577"/>
          <ac:spMkLst>
            <pc:docMk/>
            <pc:sldMk cId="1506045306" sldId="274"/>
            <ac:spMk id="4" creationId="{5FD1DD16-47C7-7BC7-DC04-A3DECD3E6BD0}"/>
          </ac:spMkLst>
        </pc:spChg>
        <pc:spChg chg="del">
          <ac:chgData name="Manish Chitnis" userId="e45ebb96-72b6-4364-8e31-f67ea5f27cc3" providerId="ADAL" clId="{DFE2C187-EC78-42B2-8812-4114C7E92BE5}" dt="2024-09-13T08:20:20.883" v="434" actId="21"/>
          <ac:spMkLst>
            <pc:docMk/>
            <pc:sldMk cId="1506045306" sldId="274"/>
            <ac:spMk id="9" creationId="{815DD8D4-23E2-8938-EDD2-1FFE242BBDD8}"/>
          </ac:spMkLst>
        </pc:spChg>
        <pc:graphicFrameChg chg="mod modGraphic">
          <ac:chgData name="Manish Chitnis" userId="e45ebb96-72b6-4364-8e31-f67ea5f27cc3" providerId="ADAL" clId="{DFE2C187-EC78-42B2-8812-4114C7E92BE5}" dt="2024-09-14T05:56:19.632" v="1440" actId="20577"/>
          <ac:graphicFrameMkLst>
            <pc:docMk/>
            <pc:sldMk cId="1506045306" sldId="274"/>
            <ac:graphicFrameMk id="8" creationId="{1C3FAA93-DA23-5EAE-B7B3-FDD3DFA4FE23}"/>
          </ac:graphicFrameMkLst>
        </pc:graphicFrameChg>
      </pc:sldChg>
      <pc:sldChg chg="addSp delSp modSp mod">
        <pc:chgData name="Manish Chitnis" userId="e45ebb96-72b6-4364-8e31-f67ea5f27cc3" providerId="ADAL" clId="{DFE2C187-EC78-42B2-8812-4114C7E92BE5}" dt="2024-09-14T06:42:57.317" v="1771" actId="20577"/>
        <pc:sldMkLst>
          <pc:docMk/>
          <pc:sldMk cId="2876278369" sldId="277"/>
        </pc:sldMkLst>
        <pc:spChg chg="add mod">
          <ac:chgData name="Manish Chitnis" userId="e45ebb96-72b6-4364-8e31-f67ea5f27cc3" providerId="ADAL" clId="{DFE2C187-EC78-42B2-8812-4114C7E92BE5}" dt="2024-09-14T06:42:57.317" v="1771" actId="20577"/>
          <ac:spMkLst>
            <pc:docMk/>
            <pc:sldMk cId="2876278369" sldId="277"/>
            <ac:spMk id="10" creationId="{68FA6721-7C95-3E01-FC02-FD4909835EF5}"/>
          </ac:spMkLst>
        </pc:spChg>
        <pc:grpChg chg="add mod">
          <ac:chgData name="Manish Chitnis" userId="e45ebb96-72b6-4364-8e31-f67ea5f27cc3" providerId="ADAL" clId="{DFE2C187-EC78-42B2-8812-4114C7E92BE5}" dt="2024-09-14T06:42:42.715" v="1759" actId="14100"/>
          <ac:grpSpMkLst>
            <pc:docMk/>
            <pc:sldMk cId="2876278369" sldId="277"/>
            <ac:grpSpMk id="9" creationId="{1FBEDF50-77A6-70A3-D429-7F0AAB93BC70}"/>
          </ac:grpSpMkLst>
        </pc:grpChg>
        <pc:graphicFrameChg chg="add del mod">
          <ac:chgData name="Manish Chitnis" userId="e45ebb96-72b6-4364-8e31-f67ea5f27cc3" providerId="ADAL" clId="{DFE2C187-EC78-42B2-8812-4114C7E92BE5}" dt="2024-09-14T06:38:59.764" v="1746" actId="478"/>
          <ac:graphicFrameMkLst>
            <pc:docMk/>
            <pc:sldMk cId="2876278369" sldId="277"/>
            <ac:graphicFrameMk id="2" creationId="{09FDDAA7-341B-68CC-9B6B-0B64E478887E}"/>
          </ac:graphicFrameMkLst>
        </pc:graphicFrameChg>
        <pc:graphicFrameChg chg="del">
          <ac:chgData name="Manish Chitnis" userId="e45ebb96-72b6-4364-8e31-f67ea5f27cc3" providerId="ADAL" clId="{DFE2C187-EC78-42B2-8812-4114C7E92BE5}" dt="2024-09-14T06:22:20.266" v="1713" actId="478"/>
          <ac:graphicFrameMkLst>
            <pc:docMk/>
            <pc:sldMk cId="2876278369" sldId="277"/>
            <ac:graphicFrameMk id="3" creationId="{DF8052E4-5CAD-5A81-8CCD-B6CD368A00FB}"/>
          </ac:graphicFrameMkLst>
        </pc:graphicFrameChg>
        <pc:graphicFrameChg chg="add del mod modGraphic">
          <ac:chgData name="Manish Chitnis" userId="e45ebb96-72b6-4364-8e31-f67ea5f27cc3" providerId="ADAL" clId="{DFE2C187-EC78-42B2-8812-4114C7E92BE5}" dt="2024-09-14T06:39:53.962" v="1753" actId="478"/>
          <ac:graphicFrameMkLst>
            <pc:docMk/>
            <pc:sldMk cId="2876278369" sldId="277"/>
            <ac:graphicFrameMk id="4" creationId="{AC06915A-6EEC-7E5C-602C-64B1E70C90F1}"/>
          </ac:graphicFrameMkLst>
        </pc:graphicFrameChg>
        <pc:picChg chg="add mod">
          <ac:chgData name="Manish Chitnis" userId="e45ebb96-72b6-4364-8e31-f67ea5f27cc3" providerId="ADAL" clId="{DFE2C187-EC78-42B2-8812-4114C7E92BE5}" dt="2024-09-14T06:42:25.006" v="1757" actId="164"/>
          <ac:picMkLst>
            <pc:docMk/>
            <pc:sldMk cId="2876278369" sldId="277"/>
            <ac:picMk id="6" creationId="{3C84BB70-00F3-D36F-E102-2F61BDE3E0CF}"/>
          </ac:picMkLst>
        </pc:picChg>
        <pc:picChg chg="add mod">
          <ac:chgData name="Manish Chitnis" userId="e45ebb96-72b6-4364-8e31-f67ea5f27cc3" providerId="ADAL" clId="{DFE2C187-EC78-42B2-8812-4114C7E92BE5}" dt="2024-09-14T06:42:25.006" v="1757" actId="164"/>
          <ac:picMkLst>
            <pc:docMk/>
            <pc:sldMk cId="2876278369" sldId="277"/>
            <ac:picMk id="8" creationId="{8C9DF622-BAAA-C53D-61EA-BA35E19F2C7F}"/>
          </ac:picMkLst>
        </pc:picChg>
      </pc:sldChg>
      <pc:sldChg chg="modSp mod">
        <pc:chgData name="Manish Chitnis" userId="e45ebb96-72b6-4364-8e31-f67ea5f27cc3" providerId="ADAL" clId="{DFE2C187-EC78-42B2-8812-4114C7E92BE5}" dt="2024-09-13T08:06:00.448" v="18" actId="20577"/>
        <pc:sldMkLst>
          <pc:docMk/>
          <pc:sldMk cId="3014965144" sldId="281"/>
        </pc:sldMkLst>
        <pc:spChg chg="mod">
          <ac:chgData name="Manish Chitnis" userId="e45ebb96-72b6-4364-8e31-f67ea5f27cc3" providerId="ADAL" clId="{DFE2C187-EC78-42B2-8812-4114C7E92BE5}" dt="2024-09-13T08:06:00.448" v="18" actId="20577"/>
          <ac:spMkLst>
            <pc:docMk/>
            <pc:sldMk cId="3014965144" sldId="281"/>
            <ac:spMk id="2" creationId="{00000000-0000-0000-0000-000000000000}"/>
          </ac:spMkLst>
        </pc:spChg>
      </pc:sldChg>
      <pc:sldChg chg="addSp delSp modSp mod ord">
        <pc:chgData name="Manish Chitnis" userId="e45ebb96-72b6-4364-8e31-f67ea5f27cc3" providerId="ADAL" clId="{DFE2C187-EC78-42B2-8812-4114C7E92BE5}" dt="2024-09-14T06:43:15.238" v="1780" actId="14100"/>
        <pc:sldMkLst>
          <pc:docMk/>
          <pc:sldMk cId="3527503637" sldId="282"/>
        </pc:sldMkLst>
        <pc:spChg chg="add mod">
          <ac:chgData name="Manish Chitnis" userId="e45ebb96-72b6-4364-8e31-f67ea5f27cc3" providerId="ADAL" clId="{DFE2C187-EC78-42B2-8812-4114C7E92BE5}" dt="2024-09-14T06:24:01.662" v="1744" actId="20577"/>
          <ac:spMkLst>
            <pc:docMk/>
            <pc:sldMk cId="3527503637" sldId="282"/>
            <ac:spMk id="3" creationId="{00E19E30-E39D-24D6-5561-65599D65B01D}"/>
          </ac:spMkLst>
        </pc:spChg>
        <pc:spChg chg="add del mod">
          <ac:chgData name="Manish Chitnis" userId="e45ebb96-72b6-4364-8e31-f67ea5f27cc3" providerId="ADAL" clId="{DFE2C187-EC78-42B2-8812-4114C7E92BE5}" dt="2024-09-13T08:22:16.746" v="448" actId="21"/>
          <ac:spMkLst>
            <pc:docMk/>
            <pc:sldMk cId="3527503637" sldId="282"/>
            <ac:spMk id="9" creationId="{815DD8D4-23E2-8938-EDD2-1FFE242BBDD8}"/>
          </ac:spMkLst>
        </pc:spChg>
        <pc:graphicFrameChg chg="add mod modGraphic">
          <ac:chgData name="Manish Chitnis" userId="e45ebb96-72b6-4364-8e31-f67ea5f27cc3" providerId="ADAL" clId="{DFE2C187-EC78-42B2-8812-4114C7E92BE5}" dt="2024-09-14T06:43:15.238" v="1780" actId="14100"/>
          <ac:graphicFrameMkLst>
            <pc:docMk/>
            <pc:sldMk cId="3527503637" sldId="282"/>
            <ac:graphicFrameMk id="2" creationId="{2C63C9AD-8641-88DE-69A9-FA44C8D95197}"/>
          </ac:graphicFrameMkLst>
        </pc:graphicFrameChg>
      </pc:sldChg>
      <pc:sldChg chg="addSp delSp modSp add del mod">
        <pc:chgData name="Manish Chitnis" userId="e45ebb96-72b6-4364-8e31-f67ea5f27cc3" providerId="ADAL" clId="{DFE2C187-EC78-42B2-8812-4114C7E92BE5}" dt="2024-09-14T06:21:17.724" v="1693" actId="47"/>
        <pc:sldMkLst>
          <pc:docMk/>
          <pc:sldMk cId="4082922046" sldId="283"/>
        </pc:sldMkLst>
        <pc:spChg chg="add mod">
          <ac:chgData name="Manish Chitnis" userId="e45ebb96-72b6-4364-8e31-f67ea5f27cc3" providerId="ADAL" clId="{DFE2C187-EC78-42B2-8812-4114C7E92BE5}" dt="2024-09-13T08:16:15.122" v="290" actId="20577"/>
          <ac:spMkLst>
            <pc:docMk/>
            <pc:sldMk cId="4082922046" sldId="283"/>
            <ac:spMk id="3" creationId="{CAB9C34A-42C7-30A6-33C8-0ED1741DCBDD}"/>
          </ac:spMkLst>
        </pc:spChg>
        <pc:graphicFrameChg chg="del">
          <ac:chgData name="Manish Chitnis" userId="e45ebb96-72b6-4364-8e31-f67ea5f27cc3" providerId="ADAL" clId="{DFE2C187-EC78-42B2-8812-4114C7E92BE5}" dt="2024-09-13T08:14:40.469" v="65" actId="478"/>
          <ac:graphicFrameMkLst>
            <pc:docMk/>
            <pc:sldMk cId="4082922046" sldId="283"/>
            <ac:graphicFrameMk id="2" creationId="{2C63C9AD-8641-88DE-69A9-FA44C8D95197}"/>
          </ac:graphicFrameMkLst>
        </pc:graphicFrameChg>
      </pc:sldChg>
      <pc:sldChg chg="addSp modSp add del mod">
        <pc:chgData name="Manish Chitnis" userId="e45ebb96-72b6-4364-8e31-f67ea5f27cc3" providerId="ADAL" clId="{DFE2C187-EC78-42B2-8812-4114C7E92BE5}" dt="2024-09-14T06:22:25.791" v="1715" actId="47"/>
        <pc:sldMkLst>
          <pc:docMk/>
          <pc:sldMk cId="544880987" sldId="284"/>
        </pc:sldMkLst>
        <pc:spChg chg="add mod">
          <ac:chgData name="Manish Chitnis" userId="e45ebb96-72b6-4364-8e31-f67ea5f27cc3" providerId="ADAL" clId="{DFE2C187-EC78-42B2-8812-4114C7E92BE5}" dt="2024-09-13T09:38:09.078" v="1111" actId="1076"/>
          <ac:spMkLst>
            <pc:docMk/>
            <pc:sldMk cId="544880987" sldId="284"/>
            <ac:spMk id="9" creationId="{815DD8D4-23E2-8938-EDD2-1FFE242BBDD8}"/>
          </ac:spMkLst>
        </pc:spChg>
      </pc:sldChg>
      <pc:sldChg chg="add del ord">
        <pc:chgData name="Manish Chitnis" userId="e45ebb96-72b6-4364-8e31-f67ea5f27cc3" providerId="ADAL" clId="{DFE2C187-EC78-42B2-8812-4114C7E92BE5}" dt="2024-09-14T06:22:24.896" v="1714" actId="47"/>
        <pc:sldMkLst>
          <pc:docMk/>
          <pc:sldMk cId="3465241296" sldId="285"/>
        </pc:sldMkLst>
      </pc:sldChg>
      <pc:sldChg chg="modSp add del mod">
        <pc:chgData name="Manish Chitnis" userId="e45ebb96-72b6-4364-8e31-f67ea5f27cc3" providerId="ADAL" clId="{DFE2C187-EC78-42B2-8812-4114C7E92BE5}" dt="2024-09-13T09:20:45.602" v="927" actId="2696"/>
        <pc:sldMkLst>
          <pc:docMk/>
          <pc:sldMk cId="615848240" sldId="286"/>
        </pc:sldMkLst>
        <pc:spChg chg="mod">
          <ac:chgData name="Manish Chitnis" userId="e45ebb96-72b6-4364-8e31-f67ea5f27cc3" providerId="ADAL" clId="{DFE2C187-EC78-42B2-8812-4114C7E92BE5}" dt="2024-09-13T09:20:26.743" v="926" actId="20577"/>
          <ac:spMkLst>
            <pc:docMk/>
            <pc:sldMk cId="615848240" sldId="286"/>
            <ac:spMk id="10" creationId="{42B4DD45-ED13-505F-0C7F-733E5450C1B9}"/>
          </ac:spMkLst>
        </pc:spChg>
      </pc:sldChg>
      <pc:sldChg chg="modSp new mod">
        <pc:chgData name="Manish Chitnis" userId="e45ebb96-72b6-4364-8e31-f67ea5f27cc3" providerId="ADAL" clId="{DFE2C187-EC78-42B2-8812-4114C7E92BE5}" dt="2024-09-14T06:43:05.176" v="1779" actId="20577"/>
        <pc:sldMkLst>
          <pc:docMk/>
          <pc:sldMk cId="772578987" sldId="286"/>
        </pc:sldMkLst>
        <pc:spChg chg="mod">
          <ac:chgData name="Manish Chitnis" userId="e45ebb96-72b6-4364-8e31-f67ea5f27cc3" providerId="ADAL" clId="{DFE2C187-EC78-42B2-8812-4114C7E92BE5}" dt="2024-09-14T06:43:05.176" v="1779" actId="20577"/>
          <ac:spMkLst>
            <pc:docMk/>
            <pc:sldMk cId="772578987" sldId="286"/>
            <ac:spMk id="2" creationId="{45A791FD-DBD8-3ACF-28FE-DE414A6CF034}"/>
          </ac:spMkLst>
        </pc:spChg>
      </pc:sldChg>
      <pc:sldChg chg="new del">
        <pc:chgData name="Manish Chitnis" userId="e45ebb96-72b6-4364-8e31-f67ea5f27cc3" providerId="ADAL" clId="{DFE2C187-EC78-42B2-8812-4114C7E92BE5}" dt="2024-09-13T13:07:52.885" v="1116" actId="47"/>
        <pc:sldMkLst>
          <pc:docMk/>
          <pc:sldMk cId="1950227705" sldId="286"/>
        </pc:sldMkLst>
      </pc:sldChg>
    </pc:docChg>
  </pc:docChgLst>
  <pc:docChgLst>
    <pc:chgData name="Manish Chitnis" userId="e45ebb96-72b6-4364-8e31-f67ea5f27cc3" providerId="ADAL" clId="{78C1B1AD-65CD-4DBD-909A-151F7EFCC9B5}"/>
    <pc:docChg chg="undo custSel addSld delSld modSld sldOrd">
      <pc:chgData name="Manish Chitnis" userId="e45ebb96-72b6-4364-8e31-f67ea5f27cc3" providerId="ADAL" clId="{78C1B1AD-65CD-4DBD-909A-151F7EFCC9B5}" dt="2024-09-13T06:44:03.593" v="1700" actId="680"/>
      <pc:docMkLst>
        <pc:docMk/>
      </pc:docMkLst>
      <pc:sldChg chg="del">
        <pc:chgData name="Manish Chitnis" userId="e45ebb96-72b6-4364-8e31-f67ea5f27cc3" providerId="ADAL" clId="{78C1B1AD-65CD-4DBD-909A-151F7EFCC9B5}" dt="2024-09-13T04:08:36.133" v="1" actId="47"/>
        <pc:sldMkLst>
          <pc:docMk/>
          <pc:sldMk cId="4115195463" sldId="270"/>
        </pc:sldMkLst>
      </pc:sldChg>
      <pc:sldChg chg="del">
        <pc:chgData name="Manish Chitnis" userId="e45ebb96-72b6-4364-8e31-f67ea5f27cc3" providerId="ADAL" clId="{78C1B1AD-65CD-4DBD-909A-151F7EFCC9B5}" dt="2024-09-13T04:08:37.117" v="2" actId="47"/>
        <pc:sldMkLst>
          <pc:docMk/>
          <pc:sldMk cId="4103730427" sldId="271"/>
        </pc:sldMkLst>
      </pc:sldChg>
      <pc:sldChg chg="del">
        <pc:chgData name="Manish Chitnis" userId="e45ebb96-72b6-4364-8e31-f67ea5f27cc3" providerId="ADAL" clId="{78C1B1AD-65CD-4DBD-909A-151F7EFCC9B5}" dt="2024-09-13T05:12:26.815" v="1471" actId="47"/>
        <pc:sldMkLst>
          <pc:docMk/>
          <pc:sldMk cId="1256894278" sldId="272"/>
        </pc:sldMkLst>
      </pc:sldChg>
      <pc:sldChg chg="addSp delSp modSp mod ord">
        <pc:chgData name="Manish Chitnis" userId="e45ebb96-72b6-4364-8e31-f67ea5f27cc3" providerId="ADAL" clId="{78C1B1AD-65CD-4DBD-909A-151F7EFCC9B5}" dt="2024-09-13T05:31:09.615" v="1486" actId="478"/>
        <pc:sldMkLst>
          <pc:docMk/>
          <pc:sldMk cId="3073360307" sldId="273"/>
        </pc:sldMkLst>
        <pc:spChg chg="del">
          <ac:chgData name="Manish Chitnis" userId="e45ebb96-72b6-4364-8e31-f67ea5f27cc3" providerId="ADAL" clId="{78C1B1AD-65CD-4DBD-909A-151F7EFCC9B5}" dt="2024-09-13T04:08:47.978" v="6" actId="478"/>
          <ac:spMkLst>
            <pc:docMk/>
            <pc:sldMk cId="3073360307" sldId="273"/>
            <ac:spMk id="2" creationId="{00000000-0000-0000-0000-000000000000}"/>
          </ac:spMkLst>
        </pc:spChg>
        <pc:spChg chg="del">
          <ac:chgData name="Manish Chitnis" userId="e45ebb96-72b6-4364-8e31-f67ea5f27cc3" providerId="ADAL" clId="{78C1B1AD-65CD-4DBD-909A-151F7EFCC9B5}" dt="2024-09-13T04:08:44.957" v="5" actId="478"/>
          <ac:spMkLst>
            <pc:docMk/>
            <pc:sldMk cId="3073360307" sldId="273"/>
            <ac:spMk id="3" creationId="{00000000-0000-0000-0000-000000000000}"/>
          </ac:spMkLst>
        </pc:spChg>
        <pc:spChg chg="add del mod">
          <ac:chgData name="Manish Chitnis" userId="e45ebb96-72b6-4364-8e31-f67ea5f27cc3" providerId="ADAL" clId="{78C1B1AD-65CD-4DBD-909A-151F7EFCC9B5}" dt="2024-09-13T05:31:09.615" v="1486" actId="478"/>
          <ac:spMkLst>
            <pc:docMk/>
            <pc:sldMk cId="3073360307" sldId="273"/>
            <ac:spMk id="4" creationId="{53119F4B-3F86-97F3-D2AB-6BC70A496D93}"/>
          </ac:spMkLst>
        </pc:spChg>
        <pc:spChg chg="add mod">
          <ac:chgData name="Manish Chitnis" userId="e45ebb96-72b6-4364-8e31-f67ea5f27cc3" providerId="ADAL" clId="{78C1B1AD-65CD-4DBD-909A-151F7EFCC9B5}" dt="2024-09-13T04:12:26.932" v="146" actId="20577"/>
          <ac:spMkLst>
            <pc:docMk/>
            <pc:sldMk cId="3073360307" sldId="273"/>
            <ac:spMk id="5" creationId="{76E995C8-D357-C2E8-FFDC-93662A591E61}"/>
          </ac:spMkLst>
        </pc:spChg>
        <pc:graphicFrameChg chg="add mod modGraphic">
          <ac:chgData name="Manish Chitnis" userId="e45ebb96-72b6-4364-8e31-f67ea5f27cc3" providerId="ADAL" clId="{78C1B1AD-65CD-4DBD-909A-151F7EFCC9B5}" dt="2024-09-13T04:30:40.628" v="1055" actId="207"/>
          <ac:graphicFrameMkLst>
            <pc:docMk/>
            <pc:sldMk cId="3073360307" sldId="273"/>
            <ac:graphicFrameMk id="6" creationId="{E3B882DB-F569-9768-3216-6D06C8AB5D4C}"/>
          </ac:graphicFrameMkLst>
        </pc:graphicFrameChg>
      </pc:sldChg>
      <pc:sldChg chg="addSp delSp modSp mod ord">
        <pc:chgData name="Manish Chitnis" userId="e45ebb96-72b6-4364-8e31-f67ea5f27cc3" providerId="ADAL" clId="{78C1B1AD-65CD-4DBD-909A-151F7EFCC9B5}" dt="2024-09-13T05:34:24.596" v="1695" actId="113"/>
        <pc:sldMkLst>
          <pc:docMk/>
          <pc:sldMk cId="1506045306" sldId="274"/>
        </pc:sldMkLst>
        <pc:spChg chg="del">
          <ac:chgData name="Manish Chitnis" userId="e45ebb96-72b6-4364-8e31-f67ea5f27cc3" providerId="ADAL" clId="{78C1B1AD-65CD-4DBD-909A-151F7EFCC9B5}" dt="2024-09-13T04:26:56.282" v="1015" actId="478"/>
          <ac:spMkLst>
            <pc:docMk/>
            <pc:sldMk cId="1506045306" sldId="274"/>
            <ac:spMk id="2" creationId="{00000000-0000-0000-0000-000000000000}"/>
          </ac:spMkLst>
        </pc:spChg>
        <pc:spChg chg="del">
          <ac:chgData name="Manish Chitnis" userId="e45ebb96-72b6-4364-8e31-f67ea5f27cc3" providerId="ADAL" clId="{78C1B1AD-65CD-4DBD-909A-151F7EFCC9B5}" dt="2024-09-13T04:26:50.567" v="1013" actId="478"/>
          <ac:spMkLst>
            <pc:docMk/>
            <pc:sldMk cId="1506045306" sldId="274"/>
            <ac:spMk id="3" creationId="{00000000-0000-0000-0000-000000000000}"/>
          </ac:spMkLst>
        </pc:spChg>
        <pc:spChg chg="del">
          <ac:chgData name="Manish Chitnis" userId="e45ebb96-72b6-4364-8e31-f67ea5f27cc3" providerId="ADAL" clId="{78C1B1AD-65CD-4DBD-909A-151F7EFCC9B5}" dt="2024-09-13T04:26:53.147" v="1014" actId="478"/>
          <ac:spMkLst>
            <pc:docMk/>
            <pc:sldMk cId="1506045306" sldId="274"/>
            <ac:spMk id="4" creationId="{00000000-0000-0000-0000-000000000000}"/>
          </ac:spMkLst>
        </pc:spChg>
        <pc:spChg chg="add mod">
          <ac:chgData name="Manish Chitnis" userId="e45ebb96-72b6-4364-8e31-f67ea5f27cc3" providerId="ADAL" clId="{78C1B1AD-65CD-4DBD-909A-151F7EFCC9B5}" dt="2024-09-13T05:32:56.854" v="1654" actId="113"/>
          <ac:spMkLst>
            <pc:docMk/>
            <pc:sldMk cId="1506045306" sldId="274"/>
            <ac:spMk id="9" creationId="{815DD8D4-23E2-8938-EDD2-1FFE242BBDD8}"/>
          </ac:spMkLst>
        </pc:spChg>
        <pc:spChg chg="add mod">
          <ac:chgData name="Manish Chitnis" userId="e45ebb96-72b6-4364-8e31-f67ea5f27cc3" providerId="ADAL" clId="{78C1B1AD-65CD-4DBD-909A-151F7EFCC9B5}" dt="2024-09-13T05:34:24.596" v="1695" actId="113"/>
          <ac:spMkLst>
            <pc:docMk/>
            <pc:sldMk cId="1506045306" sldId="274"/>
            <ac:spMk id="10" creationId="{42B4DD45-ED13-505F-0C7F-733E5450C1B9}"/>
          </ac:spMkLst>
        </pc:spChg>
        <pc:graphicFrameChg chg="add del mod">
          <ac:chgData name="Manish Chitnis" userId="e45ebb96-72b6-4364-8e31-f67ea5f27cc3" providerId="ADAL" clId="{78C1B1AD-65CD-4DBD-909A-151F7EFCC9B5}" dt="2024-09-13T04:27:01.205" v="1017" actId="478"/>
          <ac:graphicFrameMkLst>
            <pc:docMk/>
            <pc:sldMk cId="1506045306" sldId="274"/>
            <ac:graphicFrameMk id="5" creationId="{707D5D8F-F88D-2410-36A6-8F60BC12FACA}"/>
          </ac:graphicFrameMkLst>
        </pc:graphicFrameChg>
        <pc:graphicFrameChg chg="add del mod">
          <ac:chgData name="Manish Chitnis" userId="e45ebb96-72b6-4364-8e31-f67ea5f27cc3" providerId="ADAL" clId="{78C1B1AD-65CD-4DBD-909A-151F7EFCC9B5}" dt="2024-09-13T04:28:13.636" v="1020" actId="478"/>
          <ac:graphicFrameMkLst>
            <pc:docMk/>
            <pc:sldMk cId="1506045306" sldId="274"/>
            <ac:graphicFrameMk id="6" creationId="{FA96EC73-0E85-E99D-8F0A-61C837F26A84}"/>
          </ac:graphicFrameMkLst>
        </pc:graphicFrameChg>
        <pc:graphicFrameChg chg="add del mod modGraphic">
          <ac:chgData name="Manish Chitnis" userId="e45ebb96-72b6-4364-8e31-f67ea5f27cc3" providerId="ADAL" clId="{78C1B1AD-65CD-4DBD-909A-151F7EFCC9B5}" dt="2024-09-13T04:28:48.255" v="1024" actId="478"/>
          <ac:graphicFrameMkLst>
            <pc:docMk/>
            <pc:sldMk cId="1506045306" sldId="274"/>
            <ac:graphicFrameMk id="7" creationId="{CA9CA2BD-23CB-E01D-4F82-9DBCBE52B64D}"/>
          </ac:graphicFrameMkLst>
        </pc:graphicFrameChg>
        <pc:graphicFrameChg chg="add mod modGraphic">
          <ac:chgData name="Manish Chitnis" userId="e45ebb96-72b6-4364-8e31-f67ea5f27cc3" providerId="ADAL" clId="{78C1B1AD-65CD-4DBD-909A-151F7EFCC9B5}" dt="2024-09-13T05:09:38.676" v="1467" actId="20577"/>
          <ac:graphicFrameMkLst>
            <pc:docMk/>
            <pc:sldMk cId="1506045306" sldId="274"/>
            <ac:graphicFrameMk id="8" creationId="{1C3FAA93-DA23-5EAE-B7B3-FDD3DFA4FE23}"/>
          </ac:graphicFrameMkLst>
        </pc:graphicFrameChg>
      </pc:sldChg>
      <pc:sldChg chg="del">
        <pc:chgData name="Manish Chitnis" userId="e45ebb96-72b6-4364-8e31-f67ea5f27cc3" providerId="ADAL" clId="{78C1B1AD-65CD-4DBD-909A-151F7EFCC9B5}" dt="2024-09-13T05:12:28.618" v="1472" actId="47"/>
        <pc:sldMkLst>
          <pc:docMk/>
          <pc:sldMk cId="2033758137" sldId="275"/>
        </pc:sldMkLst>
      </pc:sldChg>
      <pc:sldChg chg="del">
        <pc:chgData name="Manish Chitnis" userId="e45ebb96-72b6-4364-8e31-f67ea5f27cc3" providerId="ADAL" clId="{78C1B1AD-65CD-4DBD-909A-151F7EFCC9B5}" dt="2024-09-13T05:12:28.829" v="1473" actId="47"/>
        <pc:sldMkLst>
          <pc:docMk/>
          <pc:sldMk cId="1809871293" sldId="276"/>
        </pc:sldMkLst>
      </pc:sldChg>
      <pc:sldChg chg="addSp modSp mod">
        <pc:chgData name="Manish Chitnis" userId="e45ebb96-72b6-4364-8e31-f67ea5f27cc3" providerId="ADAL" clId="{78C1B1AD-65CD-4DBD-909A-151F7EFCC9B5}" dt="2024-09-13T05:15:36.607" v="1485" actId="33524"/>
        <pc:sldMkLst>
          <pc:docMk/>
          <pc:sldMk cId="2876278369" sldId="277"/>
        </pc:sldMkLst>
        <pc:graphicFrameChg chg="add mod">
          <ac:chgData name="Manish Chitnis" userId="e45ebb96-72b6-4364-8e31-f67ea5f27cc3" providerId="ADAL" clId="{78C1B1AD-65CD-4DBD-909A-151F7EFCC9B5}" dt="2024-09-13T05:14:19.263" v="1474"/>
          <ac:graphicFrameMkLst>
            <pc:docMk/>
            <pc:sldMk cId="2876278369" sldId="277"/>
            <ac:graphicFrameMk id="2" creationId="{E29C23C5-8CD1-2A5C-6C34-F658D3277DF6}"/>
          </ac:graphicFrameMkLst>
        </pc:graphicFrameChg>
        <pc:graphicFrameChg chg="add mod modGraphic">
          <ac:chgData name="Manish Chitnis" userId="e45ebb96-72b6-4364-8e31-f67ea5f27cc3" providerId="ADAL" clId="{78C1B1AD-65CD-4DBD-909A-151F7EFCC9B5}" dt="2024-09-13T05:15:36.607" v="1485" actId="33524"/>
          <ac:graphicFrameMkLst>
            <pc:docMk/>
            <pc:sldMk cId="2876278369" sldId="277"/>
            <ac:graphicFrameMk id="3" creationId="{DF8052E4-5CAD-5A81-8CCD-B6CD368A00FB}"/>
          </ac:graphicFrameMkLst>
        </pc:graphicFrameChg>
      </pc:sldChg>
      <pc:sldChg chg="del">
        <pc:chgData name="Manish Chitnis" userId="e45ebb96-72b6-4364-8e31-f67ea5f27cc3" providerId="ADAL" clId="{78C1B1AD-65CD-4DBD-909A-151F7EFCC9B5}" dt="2024-09-13T05:54:56.145" v="1697" actId="47"/>
        <pc:sldMkLst>
          <pc:docMk/>
          <pc:sldMk cId="1228875804" sldId="278"/>
        </pc:sldMkLst>
      </pc:sldChg>
      <pc:sldChg chg="del">
        <pc:chgData name="Manish Chitnis" userId="e45ebb96-72b6-4364-8e31-f67ea5f27cc3" providerId="ADAL" clId="{78C1B1AD-65CD-4DBD-909A-151F7EFCC9B5}" dt="2024-09-13T05:54:57.095" v="1698" actId="47"/>
        <pc:sldMkLst>
          <pc:docMk/>
          <pc:sldMk cId="2252526478" sldId="279"/>
        </pc:sldMkLst>
      </pc:sldChg>
      <pc:sldChg chg="del">
        <pc:chgData name="Manish Chitnis" userId="e45ebb96-72b6-4364-8e31-f67ea5f27cc3" providerId="ADAL" clId="{78C1B1AD-65CD-4DBD-909A-151F7EFCC9B5}" dt="2024-09-13T05:54:58.016" v="1699" actId="47"/>
        <pc:sldMkLst>
          <pc:docMk/>
          <pc:sldMk cId="3428065631" sldId="280"/>
        </pc:sldMkLst>
      </pc:sldChg>
      <pc:sldChg chg="new">
        <pc:chgData name="Manish Chitnis" userId="e45ebb96-72b6-4364-8e31-f67ea5f27cc3" providerId="ADAL" clId="{78C1B1AD-65CD-4DBD-909A-151F7EFCC9B5}" dt="2024-09-13T06:44:03.593" v="1700" actId="680"/>
        <pc:sldMkLst>
          <pc:docMk/>
          <pc:sldMk cId="3527503637" sldId="282"/>
        </pc:sldMkLst>
      </pc:sldChg>
      <pc:sldChg chg="del">
        <pc:chgData name="Manish Chitnis" userId="e45ebb96-72b6-4364-8e31-f67ea5f27cc3" providerId="ADAL" clId="{78C1B1AD-65CD-4DBD-909A-151F7EFCC9B5}" dt="2024-09-13T05:54:53.424" v="1696" actId="47"/>
        <pc:sldMkLst>
          <pc:docMk/>
          <pc:sldMk cId="3747885279" sldId="282"/>
        </pc:sldMkLst>
      </pc:sldChg>
      <pc:sldChg chg="del">
        <pc:chgData name="Manish Chitnis" userId="e45ebb96-72b6-4364-8e31-f67ea5f27cc3" providerId="ADAL" clId="{78C1B1AD-65CD-4DBD-909A-151F7EFCC9B5}" dt="2024-09-13T04:08:35.977" v="0" actId="47"/>
        <pc:sldMkLst>
          <pc:docMk/>
          <pc:sldMk cId="3376453105" sldId="283"/>
        </pc:sldMkLst>
      </pc:sldChg>
    </pc:docChg>
  </pc:docChgLst>
  <pc:docChgLst>
    <pc:chgData name="Manish Chitnis" userId="e45ebb96-72b6-4364-8e31-f67ea5f27cc3" providerId="ADAL" clId="{7CA63685-CCF6-4068-8474-0B177F7F67BD}"/>
    <pc:docChg chg="undo custSel modSld">
      <pc:chgData name="Manish Chitnis" userId="e45ebb96-72b6-4364-8e31-f67ea5f27cc3" providerId="ADAL" clId="{7CA63685-CCF6-4068-8474-0B177F7F67BD}" dt="2024-09-10T13:46:00.776" v="2485" actId="207"/>
      <pc:docMkLst>
        <pc:docMk/>
      </pc:docMkLst>
      <pc:sldChg chg="addSp delSp modSp mod">
        <pc:chgData name="Manish Chitnis" userId="e45ebb96-72b6-4364-8e31-f67ea5f27cc3" providerId="ADAL" clId="{7CA63685-CCF6-4068-8474-0B177F7F67BD}" dt="2024-09-10T13:46:00.776" v="2485" actId="207"/>
        <pc:sldMkLst>
          <pc:docMk/>
          <pc:sldMk cId="1256894278" sldId="272"/>
        </pc:sldMkLst>
        <pc:spChg chg="add mod">
          <ac:chgData name="Manish Chitnis" userId="e45ebb96-72b6-4364-8e31-f67ea5f27cc3" providerId="ADAL" clId="{7CA63685-CCF6-4068-8474-0B177F7F67BD}" dt="2024-09-10T13:42:23.806" v="2446" actId="1076"/>
          <ac:spMkLst>
            <pc:docMk/>
            <pc:sldMk cId="1256894278" sldId="272"/>
            <ac:spMk id="2" creationId="{D77D968A-A633-8962-A6A8-14D8EBA08081}"/>
          </ac:spMkLst>
        </pc:spChg>
        <pc:spChg chg="add del mod">
          <ac:chgData name="Manish Chitnis" userId="e45ebb96-72b6-4364-8e31-f67ea5f27cc3" providerId="ADAL" clId="{7CA63685-CCF6-4068-8474-0B177F7F67BD}" dt="2024-09-10T13:06:18.808" v="1723" actId="478"/>
          <ac:spMkLst>
            <pc:docMk/>
            <pc:sldMk cId="1256894278" sldId="272"/>
            <ac:spMk id="3" creationId="{AA305499-5D51-0B3C-5AFD-4C0D81B7E6EF}"/>
          </ac:spMkLst>
        </pc:spChg>
        <pc:spChg chg="add del mod">
          <ac:chgData name="Manish Chitnis" userId="e45ebb96-72b6-4364-8e31-f67ea5f27cc3" providerId="ADAL" clId="{7CA63685-CCF6-4068-8474-0B177F7F67BD}" dt="2024-09-10T13:06:29.078" v="1724" actId="478"/>
          <ac:spMkLst>
            <pc:docMk/>
            <pc:sldMk cId="1256894278" sldId="272"/>
            <ac:spMk id="5" creationId="{DF50A940-2490-2266-D577-8BC05E7B51D5}"/>
          </ac:spMkLst>
        </pc:spChg>
        <pc:spChg chg="add mod">
          <ac:chgData name="Manish Chitnis" userId="e45ebb96-72b6-4364-8e31-f67ea5f27cc3" providerId="ADAL" clId="{7CA63685-CCF6-4068-8474-0B177F7F67BD}" dt="2024-09-10T13:14:05.837" v="2091" actId="164"/>
          <ac:spMkLst>
            <pc:docMk/>
            <pc:sldMk cId="1256894278" sldId="272"/>
            <ac:spMk id="9" creationId="{96951AEB-8B18-D1C9-4E8D-94EF7489B6B8}"/>
          </ac:spMkLst>
        </pc:spChg>
        <pc:spChg chg="add del mod">
          <ac:chgData name="Manish Chitnis" userId="e45ebb96-72b6-4364-8e31-f67ea5f27cc3" providerId="ADAL" clId="{7CA63685-CCF6-4068-8474-0B177F7F67BD}" dt="2024-09-10T13:14:05.837" v="2091" actId="164"/>
          <ac:spMkLst>
            <pc:docMk/>
            <pc:sldMk cId="1256894278" sldId="272"/>
            <ac:spMk id="10" creationId="{9E57AA71-043F-D2DE-CB0E-309B666AF621}"/>
          </ac:spMkLst>
        </pc:spChg>
        <pc:spChg chg="add del mod">
          <ac:chgData name="Manish Chitnis" userId="e45ebb96-72b6-4364-8e31-f67ea5f27cc3" providerId="ADAL" clId="{7CA63685-CCF6-4068-8474-0B177F7F67BD}" dt="2024-09-10T13:06:31.964" v="1725" actId="478"/>
          <ac:spMkLst>
            <pc:docMk/>
            <pc:sldMk cId="1256894278" sldId="272"/>
            <ac:spMk id="11" creationId="{AB06BCA6-D554-6337-F26E-DA4FEF370A67}"/>
          </ac:spMkLst>
        </pc:spChg>
        <pc:spChg chg="add del mod">
          <ac:chgData name="Manish Chitnis" userId="e45ebb96-72b6-4364-8e31-f67ea5f27cc3" providerId="ADAL" clId="{7CA63685-CCF6-4068-8474-0B177F7F67BD}" dt="2024-09-10T13:06:40.021" v="1726" actId="478"/>
          <ac:spMkLst>
            <pc:docMk/>
            <pc:sldMk cId="1256894278" sldId="272"/>
            <ac:spMk id="12" creationId="{445A9575-CF67-B2D2-DC4D-21E5A37C0EE8}"/>
          </ac:spMkLst>
        </pc:spChg>
        <pc:spChg chg="add mod">
          <ac:chgData name="Manish Chitnis" userId="e45ebb96-72b6-4364-8e31-f67ea5f27cc3" providerId="ADAL" clId="{7CA63685-CCF6-4068-8474-0B177F7F67BD}" dt="2024-09-10T13:15:06.592" v="2119" actId="20577"/>
          <ac:spMkLst>
            <pc:docMk/>
            <pc:sldMk cId="1256894278" sldId="272"/>
            <ac:spMk id="14" creationId="{96963624-54E8-0D17-4110-446CD4A4F630}"/>
          </ac:spMkLst>
        </pc:spChg>
        <pc:spChg chg="add mod">
          <ac:chgData name="Manish Chitnis" userId="e45ebb96-72b6-4364-8e31-f67ea5f27cc3" providerId="ADAL" clId="{7CA63685-CCF6-4068-8474-0B177F7F67BD}" dt="2024-09-10T13:45:24.557" v="2481" actId="1037"/>
          <ac:spMkLst>
            <pc:docMk/>
            <pc:sldMk cId="1256894278" sldId="272"/>
            <ac:spMk id="16" creationId="{DCD6D6F3-2C45-EC26-4C31-369D22063CDB}"/>
          </ac:spMkLst>
        </pc:spChg>
        <pc:spChg chg="add mod">
          <ac:chgData name="Manish Chitnis" userId="e45ebb96-72b6-4364-8e31-f67ea5f27cc3" providerId="ADAL" clId="{7CA63685-CCF6-4068-8474-0B177F7F67BD}" dt="2024-09-10T13:45:24.557" v="2481" actId="1037"/>
          <ac:spMkLst>
            <pc:docMk/>
            <pc:sldMk cId="1256894278" sldId="272"/>
            <ac:spMk id="17" creationId="{C82AB56E-ACF7-F85B-BE69-48CBA28237D3}"/>
          </ac:spMkLst>
        </pc:spChg>
        <pc:spChg chg="add mod">
          <ac:chgData name="Manish Chitnis" userId="e45ebb96-72b6-4364-8e31-f67ea5f27cc3" providerId="ADAL" clId="{7CA63685-CCF6-4068-8474-0B177F7F67BD}" dt="2024-09-10T13:32:07.351" v="2254" actId="1036"/>
          <ac:spMkLst>
            <pc:docMk/>
            <pc:sldMk cId="1256894278" sldId="272"/>
            <ac:spMk id="18" creationId="{F2403F4A-32DE-DFAB-F103-7E536D89237C}"/>
          </ac:spMkLst>
        </pc:spChg>
        <pc:spChg chg="add mod">
          <ac:chgData name="Manish Chitnis" userId="e45ebb96-72b6-4364-8e31-f67ea5f27cc3" providerId="ADAL" clId="{7CA63685-CCF6-4068-8474-0B177F7F67BD}" dt="2024-09-10T13:33:27.091" v="2263" actId="6549"/>
          <ac:spMkLst>
            <pc:docMk/>
            <pc:sldMk cId="1256894278" sldId="272"/>
            <ac:spMk id="19" creationId="{0D0093B8-DDD8-A148-F1F7-1DD009599652}"/>
          </ac:spMkLst>
        </pc:spChg>
        <pc:spChg chg="add mod">
          <ac:chgData name="Manish Chitnis" userId="e45ebb96-72b6-4364-8e31-f67ea5f27cc3" providerId="ADAL" clId="{7CA63685-CCF6-4068-8474-0B177F7F67BD}" dt="2024-09-10T13:35:18.989" v="2286" actId="6549"/>
          <ac:spMkLst>
            <pc:docMk/>
            <pc:sldMk cId="1256894278" sldId="272"/>
            <ac:spMk id="20" creationId="{41B7A4E7-22F1-1847-BF5A-D3F6F194C3E7}"/>
          </ac:spMkLst>
        </pc:spChg>
        <pc:spChg chg="add mod">
          <ac:chgData name="Manish Chitnis" userId="e45ebb96-72b6-4364-8e31-f67ea5f27cc3" providerId="ADAL" clId="{7CA63685-CCF6-4068-8474-0B177F7F67BD}" dt="2024-09-10T13:35:40.350" v="2301" actId="6549"/>
          <ac:spMkLst>
            <pc:docMk/>
            <pc:sldMk cId="1256894278" sldId="272"/>
            <ac:spMk id="21" creationId="{1E64A7C4-FBDB-F9E5-9843-6DA0B7D63B11}"/>
          </ac:spMkLst>
        </pc:spChg>
        <pc:spChg chg="add mod">
          <ac:chgData name="Manish Chitnis" userId="e45ebb96-72b6-4364-8e31-f67ea5f27cc3" providerId="ADAL" clId="{7CA63685-CCF6-4068-8474-0B177F7F67BD}" dt="2024-09-10T13:36:43.686" v="2333" actId="14100"/>
          <ac:spMkLst>
            <pc:docMk/>
            <pc:sldMk cId="1256894278" sldId="272"/>
            <ac:spMk id="22" creationId="{0F2397C9-6577-1501-7C93-D07B65BEEFC0}"/>
          </ac:spMkLst>
        </pc:spChg>
        <pc:spChg chg="add mod">
          <ac:chgData name="Manish Chitnis" userId="e45ebb96-72b6-4364-8e31-f67ea5f27cc3" providerId="ADAL" clId="{7CA63685-CCF6-4068-8474-0B177F7F67BD}" dt="2024-09-10T13:37:08.005" v="2349" actId="20577"/>
          <ac:spMkLst>
            <pc:docMk/>
            <pc:sldMk cId="1256894278" sldId="272"/>
            <ac:spMk id="23" creationId="{5F9F36D4-3DEC-FEF7-594C-5E600DC54865}"/>
          </ac:spMkLst>
        </pc:spChg>
        <pc:spChg chg="add del mod">
          <ac:chgData name="Manish Chitnis" userId="e45ebb96-72b6-4364-8e31-f67ea5f27cc3" providerId="ADAL" clId="{7CA63685-CCF6-4068-8474-0B177F7F67BD}" dt="2024-09-10T13:42:36.843" v="2448" actId="478"/>
          <ac:spMkLst>
            <pc:docMk/>
            <pc:sldMk cId="1256894278" sldId="272"/>
            <ac:spMk id="24" creationId="{6A0BF0C0-5C4F-37F4-890C-7A0EAD5CA70A}"/>
          </ac:spMkLst>
        </pc:spChg>
        <pc:grpChg chg="add mod">
          <ac:chgData name="Manish Chitnis" userId="e45ebb96-72b6-4364-8e31-f67ea5f27cc3" providerId="ADAL" clId="{7CA63685-CCF6-4068-8474-0B177F7F67BD}" dt="2024-09-10T13:14:05.837" v="2091" actId="164"/>
          <ac:grpSpMkLst>
            <pc:docMk/>
            <pc:sldMk cId="1256894278" sldId="272"/>
            <ac:grpSpMk id="13" creationId="{7A9F788A-AEC9-2679-8C71-7761E17404D5}"/>
          </ac:grpSpMkLst>
        </pc:grpChg>
        <pc:graphicFrameChg chg="mod modGraphic">
          <ac:chgData name="Manish Chitnis" userId="e45ebb96-72b6-4364-8e31-f67ea5f27cc3" providerId="ADAL" clId="{7CA63685-CCF6-4068-8474-0B177F7F67BD}" dt="2024-09-10T13:46:00.776" v="2485" actId="207"/>
          <ac:graphicFrameMkLst>
            <pc:docMk/>
            <pc:sldMk cId="1256894278" sldId="272"/>
            <ac:graphicFrameMk id="4" creationId="{D0A5D9CB-FEA3-F8B6-BB2A-95C31DDDFE49}"/>
          </ac:graphicFrameMkLst>
        </pc:graphicFrameChg>
        <pc:cxnChg chg="add mod">
          <ac:chgData name="Manish Chitnis" userId="e45ebb96-72b6-4364-8e31-f67ea5f27cc3" providerId="ADAL" clId="{7CA63685-CCF6-4068-8474-0B177F7F67BD}" dt="2024-09-10T13:14:05.837" v="2091" actId="164"/>
          <ac:cxnSpMkLst>
            <pc:docMk/>
            <pc:sldMk cId="1256894278" sldId="272"/>
            <ac:cxnSpMk id="7" creationId="{C97C6D8C-A626-AE73-F7EC-B6A07EF97D78}"/>
          </ac:cxnSpMkLst>
        </pc:cxnChg>
        <pc:cxnChg chg="add mod">
          <ac:chgData name="Manish Chitnis" userId="e45ebb96-72b6-4364-8e31-f67ea5f27cc3" providerId="ADAL" clId="{7CA63685-CCF6-4068-8474-0B177F7F67BD}" dt="2024-09-10T13:45:24.557" v="2481" actId="1037"/>
          <ac:cxnSpMkLst>
            <pc:docMk/>
            <pc:sldMk cId="1256894278" sldId="272"/>
            <ac:cxnSpMk id="15" creationId="{AA478CC6-BDE6-39C5-1CAE-37C20EA5DD6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hoto&#10;&#10;Description automatically generated">
            <a:extLst>
              <a:ext uri="{FF2B5EF4-FFF2-40B4-BE49-F238E27FC236}">
                <a16:creationId xmlns:a16="http://schemas.microsoft.com/office/drawing/2014/main" id="{6F49EE28-605C-8B44-A996-32161C1C0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190717-3DA2-414C-B144-9D307C4EC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610" y="352823"/>
            <a:ext cx="4646109" cy="21096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i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38"/>
            <a:ext cx="5360720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498"/>
            <a:ext cx="5360720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A6E63-0C8B-D840-A4CB-406B00558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81BD93-FE60-D84A-8C07-22E4A0A5EB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3922" y="1740498"/>
            <a:ext cx="5478978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4A6E63-0C8B-D840-A4CB-406B00558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</p:spTree>
    <p:extLst>
      <p:ext uri="{BB962C8B-B14F-4D97-AF65-F5344CB8AC3E}">
        <p14:creationId xmlns:p14="http://schemas.microsoft.com/office/powerpoint/2010/main" val="100649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</p:spTree>
    <p:extLst>
      <p:ext uri="{BB962C8B-B14F-4D97-AF65-F5344CB8AC3E}">
        <p14:creationId xmlns:p14="http://schemas.microsoft.com/office/powerpoint/2010/main" val="171451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Imag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GM-Powerpoint-Cover-Pictur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r="25286"/>
          <a:stretch/>
        </p:blipFill>
        <p:spPr>
          <a:xfrm>
            <a:off x="0" y="0"/>
            <a:ext cx="8523376" cy="6858000"/>
          </a:xfrm>
          <a:prstGeom prst="rect">
            <a:avLst/>
          </a:prstGeom>
        </p:spPr>
      </p:pic>
      <p:pic>
        <p:nvPicPr>
          <p:cNvPr id="6" name="Picture 5" descr="mask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 b="6276"/>
          <a:stretch/>
        </p:blipFill>
        <p:spPr>
          <a:xfrm>
            <a:off x="2631492" y="0"/>
            <a:ext cx="9560507" cy="6858000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937" y="953185"/>
            <a:ext cx="5257800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937" y="1662545"/>
            <a:ext cx="5257800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0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GM-Powerpoint-Cover-Pictur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5285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Picture 5" descr="mask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30228"/>
          <a:stretch/>
        </p:blipFill>
        <p:spPr>
          <a:xfrm rot="10800000">
            <a:off x="-2" y="-1"/>
            <a:ext cx="11084706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38"/>
            <a:ext cx="5257800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498"/>
            <a:ext cx="5257800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0740" y="6357373"/>
            <a:ext cx="1188522" cy="333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38200" y="6421641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</p:spTree>
    <p:extLst>
      <p:ext uri="{BB962C8B-B14F-4D97-AF65-F5344CB8AC3E}">
        <p14:creationId xmlns:p14="http://schemas.microsoft.com/office/powerpoint/2010/main" val="398945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Image vertical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38"/>
            <a:ext cx="10515600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670"/>
            <a:ext cx="10515600" cy="23823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5278" y="289309"/>
            <a:ext cx="1188522" cy="333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353577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pic>
        <p:nvPicPr>
          <p:cNvPr id="11" name="Picture 10" descr="ADGM-Powerpoint-Cover-Pict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5035" r="25285" b="44651"/>
          <a:stretch/>
        </p:blipFill>
        <p:spPr>
          <a:xfrm>
            <a:off x="2" y="4093249"/>
            <a:ext cx="12192000" cy="2764751"/>
          </a:xfrm>
          <a:prstGeom prst="rect">
            <a:avLst/>
          </a:prstGeom>
        </p:spPr>
      </p:pic>
      <p:pic>
        <p:nvPicPr>
          <p:cNvPr id="2" name="Picture 1" descr="mask5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5" b="81383"/>
          <a:stretch/>
        </p:blipFill>
        <p:spPr>
          <a:xfrm>
            <a:off x="6349597" y="5263548"/>
            <a:ext cx="5842403" cy="15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0E1AF7-B759-EE40-AC01-FCBFD2533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EDA4D5-477C-1F4B-9EF7-C994988902F2}"/>
              </a:ext>
            </a:extLst>
          </p:cNvPr>
          <p:cNvSpPr txBox="1"/>
          <p:nvPr userDrawn="1"/>
        </p:nvSpPr>
        <p:spPr>
          <a:xfrm>
            <a:off x="1015999" y="3429000"/>
            <a:ext cx="397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chemeClr val="bg2"/>
                </a:solidFill>
                <a:latin typeface="+mj-lt"/>
              </a:rPr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B61EC-4A1B-2244-A7C7-EF20BEE9CF72}"/>
              </a:ext>
            </a:extLst>
          </p:cNvPr>
          <p:cNvSpPr txBox="1"/>
          <p:nvPr userDrawn="1"/>
        </p:nvSpPr>
        <p:spPr>
          <a:xfrm>
            <a:off x="1015999" y="4977137"/>
            <a:ext cx="680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j-lt"/>
              </a:rPr>
              <a:t>Abu Dhabi Global Market Authorities Building</a:t>
            </a:r>
          </a:p>
          <a:p>
            <a:r>
              <a:rPr lang="en-US" sz="2400" i="1" dirty="0">
                <a:solidFill>
                  <a:schemeClr val="bg2"/>
                </a:solidFill>
                <a:latin typeface="+mj-lt"/>
              </a:rPr>
              <a:t>ADGM Square, Al </a:t>
            </a:r>
            <a:r>
              <a:rPr lang="en-US" sz="2400" i="1" dirty="0" err="1">
                <a:solidFill>
                  <a:schemeClr val="bg2"/>
                </a:solidFill>
                <a:latin typeface="+mj-lt"/>
              </a:rPr>
              <a:t>Maryah</a:t>
            </a:r>
            <a:r>
              <a:rPr lang="en-US" sz="2400" i="1" dirty="0">
                <a:solidFill>
                  <a:schemeClr val="bg2"/>
                </a:solidFill>
                <a:latin typeface="+mj-lt"/>
              </a:rPr>
              <a:t> Island</a:t>
            </a:r>
          </a:p>
          <a:p>
            <a:r>
              <a:rPr lang="en-US" sz="2400" i="1" dirty="0">
                <a:solidFill>
                  <a:schemeClr val="bg2"/>
                </a:solidFill>
                <a:latin typeface="+mj-lt"/>
              </a:rPr>
              <a:t>PO Box 111999 – Abu Dhabi, UAE</a:t>
            </a:r>
          </a:p>
        </p:txBody>
      </p:sp>
    </p:spTree>
    <p:extLst>
      <p:ext uri="{BB962C8B-B14F-4D97-AF65-F5344CB8AC3E}">
        <p14:creationId xmlns:p14="http://schemas.microsoft.com/office/powerpoint/2010/main" val="412289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GM Collateral Comp (Abu Dhabi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817" b="25862"/>
          <a:stretch/>
        </p:blipFill>
        <p:spPr>
          <a:xfrm>
            <a:off x="-1" y="617441"/>
            <a:ext cx="10600600" cy="6240559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pic>
        <p:nvPicPr>
          <p:cNvPr id="12" name="Picture 11" descr="ADGM-Powerpoint-White-Mas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 descr="ADGM-Powerpoint-Gold-Fram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70" y="44342"/>
            <a:ext cx="7643429" cy="3616246"/>
          </a:xfrm>
          <a:prstGeom prst="rect">
            <a:avLst/>
          </a:prstGeom>
        </p:spPr>
      </p:pic>
      <p:pic>
        <p:nvPicPr>
          <p:cNvPr id="8" name="Picture 7" descr="ADGM_Primary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75" y="802027"/>
            <a:ext cx="3775624" cy="9933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190717-3DA2-414C-B144-9D307C4EC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610" y="352823"/>
            <a:ext cx="4646109" cy="21096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i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GM Collateral Comp (Courts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r="15392" b="8659"/>
          <a:stretch/>
        </p:blipFill>
        <p:spPr>
          <a:xfrm>
            <a:off x="0" y="44342"/>
            <a:ext cx="12191999" cy="6813658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pic>
        <p:nvPicPr>
          <p:cNvPr id="12" name="Picture 11" descr="ADGM-Powerpoint-White-Mas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DGM-Powerpoint-Gold-Fram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70" y="44342"/>
            <a:ext cx="7643429" cy="3616246"/>
          </a:xfrm>
          <a:prstGeom prst="rect">
            <a:avLst/>
          </a:prstGeom>
        </p:spPr>
      </p:pic>
      <p:pic>
        <p:nvPicPr>
          <p:cNvPr id="8" name="Picture 7" descr="ADGM_Primary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75" y="802027"/>
            <a:ext cx="3775624" cy="99336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5190717-3DA2-414C-B144-9D307C4EC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610" y="352823"/>
            <a:ext cx="4646109" cy="21096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i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3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09515E-97FE-1D45-AE2A-79507584E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90717-3DA2-414C-B144-9D307C4EC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2675" y="3621974"/>
            <a:ext cx="5193476" cy="2441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600" i="1" cap="all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to go over one to three lines</a:t>
            </a:r>
          </a:p>
        </p:txBody>
      </p:sp>
    </p:spTree>
    <p:extLst>
      <p:ext uri="{BB962C8B-B14F-4D97-AF65-F5344CB8AC3E}">
        <p14:creationId xmlns:p14="http://schemas.microsoft.com/office/powerpoint/2010/main" val="428638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DA4562-8FE6-8B47-8ADE-375FC60E2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E59E33-BA02-E547-8129-798A58E84C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124" y="3860324"/>
            <a:ext cx="5193476" cy="2441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i="1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to go over one to three lines</a:t>
            </a:r>
          </a:p>
        </p:txBody>
      </p:sp>
    </p:spTree>
    <p:extLst>
      <p:ext uri="{BB962C8B-B14F-4D97-AF65-F5344CB8AC3E}">
        <p14:creationId xmlns:p14="http://schemas.microsoft.com/office/powerpoint/2010/main" val="50636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7EE1259-4D9E-8E4C-A832-37748A42B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4582DEB-B1CE-8B48-8F45-A65D2A4B65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4010" y="5693599"/>
            <a:ext cx="2163866" cy="6079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EE6707-9122-1644-941A-2AB074D123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124" y="3860324"/>
            <a:ext cx="5193476" cy="2441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i="1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 to go over one to three lines</a:t>
            </a:r>
          </a:p>
        </p:txBody>
      </p:sp>
    </p:spTree>
    <p:extLst>
      <p:ext uri="{BB962C8B-B14F-4D97-AF65-F5344CB8AC3E}">
        <p14:creationId xmlns:p14="http://schemas.microsoft.com/office/powerpoint/2010/main" val="149994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38"/>
            <a:ext cx="10515600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670"/>
            <a:ext cx="10515600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A6E63-0C8B-D840-A4CB-406B00558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</p:spTree>
    <p:extLst>
      <p:ext uri="{BB962C8B-B14F-4D97-AF65-F5344CB8AC3E}">
        <p14:creationId xmlns:p14="http://schemas.microsoft.com/office/powerpoint/2010/main" val="158494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Layout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31138"/>
            <a:ext cx="5360719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498"/>
            <a:ext cx="5360718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A6E63-0C8B-D840-A4CB-406B00558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</p:spTree>
    <p:extLst>
      <p:ext uri="{BB962C8B-B14F-4D97-AF65-F5344CB8AC3E}">
        <p14:creationId xmlns:p14="http://schemas.microsoft.com/office/powerpoint/2010/main" val="336338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095D-0C03-2342-8A36-A8A33371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38"/>
            <a:ext cx="5396346" cy="631407"/>
          </a:xfrm>
          <a:prstGeom prst="rect">
            <a:avLst/>
          </a:prstGeom>
        </p:spPr>
        <p:txBody>
          <a:bodyPr/>
          <a:lstStyle>
            <a:lvl1pPr>
              <a:defRPr sz="3200" i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9FF5-0E00-3A40-A199-0023654A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498"/>
            <a:ext cx="5396346" cy="349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4A6E63-0C8B-D840-A4CB-406B00558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43400"/>
            <a:ext cx="12192000" cy="25146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D967C4-F668-CA44-A520-25CF6FDE7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278" y="6322585"/>
            <a:ext cx="1188522" cy="333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574F0A-235A-8440-B8A3-6621D3D6A566}"/>
              </a:ext>
            </a:extLst>
          </p:cNvPr>
          <p:cNvSpPr txBox="1"/>
          <p:nvPr userDrawn="1"/>
        </p:nvSpPr>
        <p:spPr>
          <a:xfrm>
            <a:off x="8692738" y="6386853"/>
            <a:ext cx="1472540" cy="21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rgbClr val="002A3A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800" dirty="0">
                <a:solidFill>
                  <a:srgbClr val="002A3A"/>
                </a:solidFill>
              </a:rPr>
              <a:t>Abu Dhabi Global Market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BD3B24-2F18-A84B-8169-8903DC051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1422" y="1031875"/>
            <a:ext cx="5498277" cy="42037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609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85A03F-07FB-F3B0-3B8C-7B0985BA4A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E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8489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49" r:id="rId4"/>
    <p:sldLayoutId id="2147483666" r:id="rId5"/>
    <p:sldLayoutId id="2147483669" r:id="rId6"/>
    <p:sldLayoutId id="2147483650" r:id="rId7"/>
    <p:sldLayoutId id="2147483661" r:id="rId8"/>
    <p:sldLayoutId id="2147483667" r:id="rId9"/>
    <p:sldLayoutId id="2147483668" r:id="rId10"/>
    <p:sldLayoutId id="2147483660" r:id="rId11"/>
    <p:sldLayoutId id="2147483670" r:id="rId12"/>
    <p:sldLayoutId id="2147483672" r:id="rId13"/>
    <p:sldLayoutId id="2147483674" r:id="rId14"/>
    <p:sldLayoutId id="2147483673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A3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A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A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A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A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A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gm.com/adgm-courts/cases" TargetMode="External"/><Relationship Id="rId2" Type="http://schemas.openxmlformats.org/officeDocument/2006/relationships/hyperlink" Target="https://www.adgm.com/adgm-courts/hearing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dgm.com/faqs" TargetMode="External"/><Relationship Id="rId5" Type="http://schemas.openxmlformats.org/officeDocument/2006/relationships/hyperlink" Target="https://www.adgm.com/registration-authority/public-notices" TargetMode="External"/><Relationship Id="rId4" Type="http://schemas.openxmlformats.org/officeDocument/2006/relationships/hyperlink" Target="https://www.adgm.com/public-registers/fsr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CMS </a:t>
            </a:r>
            <a:br>
              <a:rPr lang="en-US" dirty="0"/>
            </a:br>
            <a:r>
              <a:rPr lang="en-US" dirty="0"/>
              <a:t>Go-Live Plan</a:t>
            </a:r>
          </a:p>
        </p:txBody>
      </p:sp>
    </p:spTree>
    <p:extLst>
      <p:ext uri="{BB962C8B-B14F-4D97-AF65-F5344CB8AC3E}">
        <p14:creationId xmlns:p14="http://schemas.microsoft.com/office/powerpoint/2010/main" val="301496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3FAA93-DA23-5EAE-B7B3-FDD3DFA4F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37672"/>
              </p:ext>
            </p:extLst>
          </p:nvPr>
        </p:nvGraphicFramePr>
        <p:xfrm>
          <a:off x="296333" y="719666"/>
          <a:ext cx="11387668" cy="23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35">
                  <a:extLst>
                    <a:ext uri="{9D8B030D-6E8A-4147-A177-3AD203B41FA5}">
                      <a16:colId xmlns:a16="http://schemas.microsoft.com/office/drawing/2014/main" val="715293431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738574768"/>
                    </a:ext>
                  </a:extLst>
                </a:gridCol>
                <a:gridCol w="637912">
                  <a:extLst>
                    <a:ext uri="{9D8B030D-6E8A-4147-A177-3AD203B41FA5}">
                      <a16:colId xmlns:a16="http://schemas.microsoft.com/office/drawing/2014/main" val="1959144923"/>
                    </a:ext>
                  </a:extLst>
                </a:gridCol>
                <a:gridCol w="1260033">
                  <a:extLst>
                    <a:ext uri="{9D8B030D-6E8A-4147-A177-3AD203B41FA5}">
                      <a16:colId xmlns:a16="http://schemas.microsoft.com/office/drawing/2014/main" val="580139715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1573614003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2405896083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2450714388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4214475366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249029239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193636376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350655687"/>
                    </a:ext>
                  </a:extLst>
                </a:gridCol>
                <a:gridCol w="948972">
                  <a:extLst>
                    <a:ext uri="{9D8B030D-6E8A-4147-A177-3AD203B41FA5}">
                      <a16:colId xmlns:a16="http://schemas.microsoft.com/office/drawing/2014/main" val="795338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Page Types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Batch No.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Pages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With Gravitas for content population &amp;  QA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Feedback Provided to Gravitas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Pending TS review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Pending Marcoms review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Signed-off by Marcoms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%Complete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of TS submission to Marcoms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date for Marcoms to finish review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date for Business to finish review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200429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Batch-3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18/09</a:t>
                      </a:r>
                      <a:endParaRPr lang="en-A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20/09</a:t>
                      </a:r>
                      <a:endParaRPr lang="en-A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11/10</a:t>
                      </a:r>
                      <a:endParaRPr lang="en-A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5656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 &amp; Forms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Batch-4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18/09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25/09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11/10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4196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&amp; Setting Up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Batch-5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23/09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11/10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4549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Register &amp; Announcements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Batch-6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18/09 – FSRA</a:t>
                      </a:r>
                    </a:p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20/09 - Announcement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30/09</a:t>
                      </a:r>
                    </a:p>
                    <a:p>
                      <a:pPr algn="ctr" fontAlgn="b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11/10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11/10</a:t>
                      </a:r>
                    </a:p>
                    <a:p>
                      <a:pPr algn="ctr" fontAlgn="b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A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15905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4DD45-ED13-505F-0C7F-733E5450C1B9}"/>
              </a:ext>
            </a:extLst>
          </p:cNvPr>
          <p:cNvSpPr txBox="1"/>
          <p:nvPr/>
        </p:nvSpPr>
        <p:spPr>
          <a:xfrm>
            <a:off x="665017" y="191116"/>
            <a:ext cx="4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 batch status for </a:t>
            </a:r>
            <a:r>
              <a:rPr lang="en-US" b="1" dirty="0"/>
              <a:t>ADGM.com</a:t>
            </a:r>
            <a:r>
              <a:rPr lang="en-US" dirty="0"/>
              <a:t> </a:t>
            </a:r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1DD16-47C7-7BC7-DC04-A3DECD3E6BD0}"/>
              </a:ext>
            </a:extLst>
          </p:cNvPr>
          <p:cNvSpPr txBox="1"/>
          <p:nvPr/>
        </p:nvSpPr>
        <p:spPr>
          <a:xfrm>
            <a:off x="296333" y="3208164"/>
            <a:ext cx="113876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Points to note.</a:t>
            </a:r>
            <a:endParaRPr lang="en-AE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AE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Batch 1 &amp; 2 are complete 100% so removed from the table.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Keeping in mind that the final Go-Live date is 28</a:t>
            </a:r>
            <a:r>
              <a:rPr lang="en-AE" sz="1000" baseline="30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Oct, we have moved the batch review completion date to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11</a:t>
            </a:r>
            <a:r>
              <a:rPr lang="en-AE" sz="1000" b="1" baseline="30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Oct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from 4</a:t>
            </a:r>
            <a:r>
              <a:rPr lang="en-AE" sz="1000" baseline="30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Oct, giving more time for Business users to complete their review. 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 Batch-6, we have,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486 public register pages. We are targeting to submit these pages by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18/09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Since they have same template, we suggest for Marcoms and FSRA business users to do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testing / review in parallel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to complete these pages by 11/10.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746 announcement pages. For the 746 announcement pages, we will be focusing on migrating from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2024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up-to year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2023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by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20/09. 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Since these pages will be reviewed by Marcoms only, they can complete the review by 11/10. 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announcements, </a:t>
            </a:r>
            <a:r>
              <a:rPr lang="en-AE" sz="1000" b="1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older that 2023</a:t>
            </a:r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we will share the submission date next week.</a:t>
            </a:r>
            <a:endParaRPr lang="en-AE" sz="1100" dirty="0">
              <a:solidFill>
                <a:srgbClr val="002A3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AE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Please let me know if this is clear and enough for the summary. </a:t>
            </a:r>
            <a:endParaRPr lang="en-AE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AE" sz="1000" dirty="0">
                <a:solidFill>
                  <a:srgbClr val="002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 will further share the expectations from Marcoms &amp; TS later today.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50604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E995C8-D357-C2E8-FFDC-93662A591E61}"/>
              </a:ext>
            </a:extLst>
          </p:cNvPr>
          <p:cNvSpPr txBox="1"/>
          <p:nvPr/>
        </p:nvSpPr>
        <p:spPr>
          <a:xfrm>
            <a:off x="997527" y="434109"/>
            <a:ext cx="4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Dependencies &amp; Milestones for Marcoms</a:t>
            </a:r>
            <a:endParaRPr lang="en-A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B882DB-F569-9768-3216-6D06C8AB5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14231"/>
              </p:ext>
            </p:extLst>
          </p:nvPr>
        </p:nvGraphicFramePr>
        <p:xfrm>
          <a:off x="1071418" y="1056578"/>
          <a:ext cx="1019694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55">
                  <a:extLst>
                    <a:ext uri="{9D8B030D-6E8A-4147-A177-3AD203B41FA5}">
                      <a16:colId xmlns:a16="http://schemas.microsoft.com/office/drawing/2014/main" val="3878297384"/>
                    </a:ext>
                  </a:extLst>
                </a:gridCol>
                <a:gridCol w="1283854">
                  <a:extLst>
                    <a:ext uri="{9D8B030D-6E8A-4147-A177-3AD203B41FA5}">
                      <a16:colId xmlns:a16="http://schemas.microsoft.com/office/drawing/2014/main" val="3138642267"/>
                    </a:ext>
                  </a:extLst>
                </a:gridCol>
                <a:gridCol w="7222837">
                  <a:extLst>
                    <a:ext uri="{9D8B030D-6E8A-4147-A177-3AD203B41FA5}">
                      <a16:colId xmlns:a16="http://schemas.microsoft.com/office/drawing/2014/main" val="3487049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Task</a:t>
                      </a:r>
                      <a:endParaRPr lang="en-A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Target Date</a:t>
                      </a:r>
                      <a:endParaRPr lang="en-A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A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68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Communication 1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Sep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Authority users to start tracking all their changes in the tracker shared by Marcomms.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Access to utility pages (</a:t>
                      </a:r>
                      <a:r>
                        <a:rPr lang="en-US" sz="1000" b="1" dirty="0"/>
                        <a:t>see slide 4</a:t>
                      </a:r>
                      <a:r>
                        <a:rPr lang="en-US" sz="1000" dirty="0"/>
                        <a:t>) for authority users will be removed on 27th on Sitecore.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Post 27th Sep, for any changes required on the Utility pages, users will raise requests to TS for the changes will be done on both Sitecore &amp; Optimizely by project team.</a:t>
                      </a:r>
                      <a:endParaRPr lang="en-A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1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Batch review completion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Oct</a:t>
                      </a:r>
                      <a:endParaRPr lang="en-A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Batch reviews must be completed by this date on pre-prod with all the feedback provided to project team.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9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Production Validation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15th Oct – 23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Oct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Both business &amp; Marcoms must do sanity checks on the Production environment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/>
                        <a:t>Go – No Go decision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Oct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After all the validation is done final Go-No Go decision needs to be taken by Marcoms, Business users &amp; Technology Services</a:t>
                      </a:r>
                      <a:endParaRPr lang="en-A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2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Switch Over, Go-Live &amp; Launch Communication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28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dirty="0"/>
                        <a:t> Oct</a:t>
                      </a:r>
                      <a:endParaRPr lang="en-A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This is as per the brand launch date</a:t>
                      </a:r>
                      <a:endParaRPr lang="en-A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0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6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63C9AD-8641-88DE-69A9-FA44C8D95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01819"/>
              </p:ext>
            </p:extLst>
          </p:nvPr>
        </p:nvGraphicFramePr>
        <p:xfrm>
          <a:off x="829733" y="948267"/>
          <a:ext cx="10270067" cy="156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379">
                  <a:extLst>
                    <a:ext uri="{9D8B030D-6E8A-4147-A177-3AD203B41FA5}">
                      <a16:colId xmlns:a16="http://schemas.microsoft.com/office/drawing/2014/main" val="803585505"/>
                    </a:ext>
                  </a:extLst>
                </a:gridCol>
                <a:gridCol w="5100501">
                  <a:extLst>
                    <a:ext uri="{9D8B030D-6E8A-4147-A177-3AD203B41FA5}">
                      <a16:colId xmlns:a16="http://schemas.microsoft.com/office/drawing/2014/main" val="3554780661"/>
                    </a:ext>
                  </a:extLst>
                </a:gridCol>
                <a:gridCol w="2626187">
                  <a:extLst>
                    <a:ext uri="{9D8B030D-6E8A-4147-A177-3AD203B41FA5}">
                      <a16:colId xmlns:a16="http://schemas.microsoft.com/office/drawing/2014/main" val="2850247276"/>
                    </a:ext>
                  </a:extLst>
                </a:gridCol>
              </a:tblGrid>
              <a:tr h="334127">
                <a:tc>
                  <a:txBody>
                    <a:bodyPr/>
                    <a:lstStyle/>
                    <a:p>
                      <a:pPr algn="ctr"/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E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SME / Content Authors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3223612389"/>
                  </a:ext>
                </a:extLst>
              </a:tr>
              <a:tr h="180273"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ADGM-Courts - Hearing List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Courts' Hearings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>
                          <a:solidFill>
                            <a:schemeClr val="tx1"/>
                          </a:solidFill>
                          <a:effectLst/>
                        </a:rPr>
                        <a:t>Nicola, Israa, Georgia</a:t>
                      </a:r>
                      <a:endParaRPr lang="en-AE" sz="1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1128200942"/>
                  </a:ext>
                </a:extLst>
              </a:tr>
              <a:tr h="180273"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ADGM-Courts - Judgement List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Courts’ Cases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Nicola, Israa, Georgia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666917144"/>
                  </a:ext>
                </a:extLst>
              </a:tr>
              <a:tr h="180273"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ADGM-Courts - Cases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Courts’ Cases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Nicola, Israa, Georgia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2820363092"/>
                  </a:ext>
                </a:extLst>
              </a:tr>
              <a:tr h="334127"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FSRA (4 Utilities) - FSF, RB, RB, CIF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Financial Services Regulatory Authority Public Register</a:t>
                      </a:r>
                      <a:endParaRPr lang="en-AE" sz="1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dirty="0" err="1">
                          <a:solidFill>
                            <a:schemeClr val="tx1"/>
                          </a:solidFill>
                          <a:effectLst/>
                        </a:rPr>
                        <a:t>Mannar</a:t>
                      </a:r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, Jacinta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2149267936"/>
                  </a:ext>
                </a:extLst>
              </a:tr>
              <a:tr h="180273"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RA - Public Notices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Registration Authority Public Notices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dirty="0">
                          <a:solidFill>
                            <a:schemeClr val="tx1"/>
                          </a:solidFill>
                          <a:effectLst/>
                        </a:rPr>
                        <a:t>Lisa, Rola, Sumaya</a:t>
                      </a:r>
                      <a:endParaRPr lang="en-AE" sz="1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1171033009"/>
                  </a:ext>
                </a:extLst>
              </a:tr>
              <a:tr h="178719">
                <a:tc>
                  <a:txBody>
                    <a:bodyPr/>
                    <a:lstStyle/>
                    <a:p>
                      <a:r>
                        <a:rPr lang="en-AE" sz="1000" strike="noStrike" dirty="0">
                          <a:solidFill>
                            <a:schemeClr val="tx1"/>
                          </a:solidFill>
                          <a:effectLst/>
                        </a:rPr>
                        <a:t>FAQs</a:t>
                      </a:r>
                      <a:endParaRPr lang="en-AE" sz="1000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u="sng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ADGM Frequently Asked Questions (FAQs)</a:t>
                      </a:r>
                      <a:endParaRPr lang="en-AE" sz="1000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tc>
                  <a:txBody>
                    <a:bodyPr/>
                    <a:lstStyle/>
                    <a:p>
                      <a:r>
                        <a:rPr lang="en-AE" sz="1000" strike="noStrike" dirty="0">
                          <a:solidFill>
                            <a:schemeClr val="tx1"/>
                          </a:solidFill>
                          <a:effectLst/>
                        </a:rPr>
                        <a:t>Nada, Dan, RJ</a:t>
                      </a:r>
                      <a:endParaRPr lang="en-AE" sz="1000" strike="noStrike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000" marR="6000" marT="6000" marB="6000" anchor="ctr"/>
                </a:tc>
                <a:extLst>
                  <a:ext uri="{0D108BD9-81ED-4DB2-BD59-A6C34878D82A}">
                    <a16:rowId xmlns:a16="http://schemas.microsoft.com/office/drawing/2014/main" val="42850810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E19E30-E39D-24D6-5561-65599D65B01D}"/>
              </a:ext>
            </a:extLst>
          </p:cNvPr>
          <p:cNvSpPr txBox="1"/>
          <p:nvPr/>
        </p:nvSpPr>
        <p:spPr>
          <a:xfrm>
            <a:off x="997527" y="434109"/>
            <a:ext cx="4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Utility Pages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275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91FD-DBD8-3ACF-28FE-DE414A6CF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7257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BEDF50-77A6-70A3-D429-7F0AAB93BC70}"/>
              </a:ext>
            </a:extLst>
          </p:cNvPr>
          <p:cNvGrpSpPr/>
          <p:nvPr/>
        </p:nvGrpSpPr>
        <p:grpSpPr>
          <a:xfrm>
            <a:off x="1092200" y="887510"/>
            <a:ext cx="9770523" cy="5314138"/>
            <a:chOff x="1329277" y="887510"/>
            <a:chExt cx="9533446" cy="53141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84BB70-00F3-D36F-E102-2F61BDE3E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9277" y="887510"/>
              <a:ext cx="9533446" cy="50829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9DF622-BAAA-C53D-61EA-BA35E19F2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277" y="5995890"/>
              <a:ext cx="9502964" cy="20575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FA6721-7C95-3E01-FC02-FD4909835EF5}"/>
              </a:ext>
            </a:extLst>
          </p:cNvPr>
          <p:cNvSpPr txBox="1"/>
          <p:nvPr/>
        </p:nvSpPr>
        <p:spPr>
          <a:xfrm>
            <a:off x="997527" y="434109"/>
            <a:ext cx="495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Go-Live Plan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87627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39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2A3A"/>
      </a:dk2>
      <a:lt2>
        <a:srgbClr val="84754E"/>
      </a:lt2>
      <a:accent1>
        <a:srgbClr val="BABBB1"/>
      </a:accent1>
      <a:accent2>
        <a:srgbClr val="FF8200"/>
      </a:accent2>
      <a:accent3>
        <a:srgbClr val="2CCCD3"/>
      </a:accent3>
      <a:accent4>
        <a:srgbClr val="C3D600"/>
      </a:accent4>
      <a:accent5>
        <a:srgbClr val="FAAE3E"/>
      </a:accent5>
      <a:accent6>
        <a:srgbClr val="00965E"/>
      </a:accent6>
      <a:hlink>
        <a:srgbClr val="BA0C2F"/>
      </a:hlink>
      <a:folHlink>
        <a:srgbClr val="BA0C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. ADGM PPT Template.pptx [Read-Only]" id="{D7075BC8-35D7-4A9B-BD78-E02B0E7F2DAF}" vid="{44ED9438-DEA9-4904-AFE2-ED2F420CC63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F20F9855AEA4BB59D0E0044A60297" ma:contentTypeVersion="15" ma:contentTypeDescription="Create a new document." ma:contentTypeScope="" ma:versionID="d3e89b580cbd9b03082ac39fb2f47b8f">
  <xsd:schema xmlns:xsd="http://www.w3.org/2001/XMLSchema" xmlns:xs="http://www.w3.org/2001/XMLSchema" xmlns:p="http://schemas.microsoft.com/office/2006/metadata/properties" xmlns:ns2="cfe9ae59-e063-4e35-9320-f97e535f8c66" xmlns:ns3="aec58f90-0ba6-4557-820b-0311752b4bfc" xmlns:ns4="864667d8-08b1-4c18-a98f-4f7852bade4d" targetNamespace="http://schemas.microsoft.com/office/2006/metadata/properties" ma:root="true" ma:fieldsID="e3a296f28d48014d5b016e7b4e36e64c" ns2:_="" ns3:_="" ns4:_="">
    <xsd:import namespace="cfe9ae59-e063-4e35-9320-f97e535f8c66"/>
    <xsd:import namespace="aec58f90-0ba6-4557-820b-0311752b4bfc"/>
    <xsd:import namespace="864667d8-08b1-4c18-a98f-4f7852bad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9ae59-e063-4e35-9320-f97e535f8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78a5086-f24b-4f94-ad9e-7902b13caa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8f90-0ba6-4557-820b-0311752b4bf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6f22974-7a75-4d12-a662-12031b75e8c5}" ma:internalName="TaxCatchAll" ma:showField="CatchAllData" ma:web="aec58f90-0ba6-4557-820b-0311752b4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667d8-08b1-4c18-a98f-4f7852bade4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e9ae59-e063-4e35-9320-f97e535f8c66">
      <Terms xmlns="http://schemas.microsoft.com/office/infopath/2007/PartnerControls"/>
    </lcf76f155ced4ddcb4097134ff3c332f>
    <TaxCatchAll xmlns="aec58f90-0ba6-4557-820b-0311752b4b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59508A-6184-47E5-B9EE-027BCE346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9ae59-e063-4e35-9320-f97e535f8c66"/>
    <ds:schemaRef ds:uri="aec58f90-0ba6-4557-820b-0311752b4bfc"/>
    <ds:schemaRef ds:uri="864667d8-08b1-4c18-a98f-4f7852bad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5519F-F7DC-41F7-9EF2-DC9A9A14C1BB}">
  <ds:schemaRefs>
    <ds:schemaRef ds:uri="http://schemas.microsoft.com/office/2006/documentManagement/types"/>
    <ds:schemaRef ds:uri="http://www.w3.org/XML/1998/namespace"/>
    <ds:schemaRef ds:uri="http://purl.org/dc/terms/"/>
    <ds:schemaRef ds:uri="aec58f90-0ba6-4557-820b-0311752b4bfc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64667d8-08b1-4c18-a98f-4f7852bade4d"/>
    <ds:schemaRef ds:uri="cfe9ae59-e063-4e35-9320-f97e535f8c66"/>
  </ds:schemaRefs>
</ds:datastoreItem>
</file>

<file path=customXml/itemProps3.xml><?xml version="1.0" encoding="utf-8"?>
<ds:datastoreItem xmlns:ds="http://schemas.openxmlformats.org/officeDocument/2006/customXml" ds:itemID="{C3D2239F-BDBE-435A-B4D2-94931BF2B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2625</TotalTime>
  <Words>590</Words>
  <Application>Microsoft Office PowerPoint</Application>
  <PresentationFormat>Widescreen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CMS  Go-Live Plan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Manish Chitnis</dc:creator>
  <cp:lastModifiedBy>Manish Chitnis</cp:lastModifiedBy>
  <cp:revision>1</cp:revision>
  <dcterms:created xsi:type="dcterms:W3CDTF">2024-09-10T08:14:57Z</dcterms:created>
  <dcterms:modified xsi:type="dcterms:W3CDTF">2024-09-14T06:43:20Z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56cc6b-8e91-4f6b-ad73-14cd611c8a06_Enabled">
    <vt:lpwstr>true</vt:lpwstr>
  </property>
  <property fmtid="{D5CDD505-2E9C-101B-9397-08002B2CF9AE}" pid="3" name="MSIP_Label_ff56cc6b-8e91-4f6b-ad73-14cd611c8a06_SetDate">
    <vt:lpwstr>2024-09-10T12:27:56Z</vt:lpwstr>
  </property>
  <property fmtid="{D5CDD505-2E9C-101B-9397-08002B2CF9AE}" pid="4" name="MSIP_Label_ff56cc6b-8e91-4f6b-ad73-14cd611c8a06_Method">
    <vt:lpwstr>Standard</vt:lpwstr>
  </property>
  <property fmtid="{D5CDD505-2E9C-101B-9397-08002B2CF9AE}" pid="5" name="MSIP_Label_ff56cc6b-8e91-4f6b-ad73-14cd611c8a06_Name">
    <vt:lpwstr>Internal Information</vt:lpwstr>
  </property>
  <property fmtid="{D5CDD505-2E9C-101B-9397-08002B2CF9AE}" pid="6" name="MSIP_Label_ff56cc6b-8e91-4f6b-ad73-14cd611c8a06_SiteId">
    <vt:lpwstr>27987bdd-43e0-44bf-95a3-94937a2498d4</vt:lpwstr>
  </property>
  <property fmtid="{D5CDD505-2E9C-101B-9397-08002B2CF9AE}" pid="7" name="MSIP_Label_ff56cc6b-8e91-4f6b-ad73-14cd611c8a06_ActionId">
    <vt:lpwstr>77cd934c-8ccf-49e4-8283-662dc6de5569</vt:lpwstr>
  </property>
  <property fmtid="{D5CDD505-2E9C-101B-9397-08002B2CF9AE}" pid="8" name="MSIP_Label_ff56cc6b-8e91-4f6b-ad73-14cd611c8a06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Confidential</vt:lpwstr>
  </property>
  <property fmtid="{D5CDD505-2E9C-101B-9397-08002B2CF9AE}" pid="11" name="ContentTypeId">
    <vt:lpwstr>0x010100262F20F9855AEA4BB59D0E0044A60297</vt:lpwstr>
  </property>
  <property fmtid="{D5CDD505-2E9C-101B-9397-08002B2CF9AE}" pid="12" name="MediaServiceImageTags">
    <vt:lpwstr/>
  </property>
</Properties>
</file>