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401D5-6E7A-2A60-079C-7741C332C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3830FB-2B38-3C22-059B-F706A70AF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7383F-B2A3-D178-7C38-18972145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1149-3DBC-9537-4A11-33E969E23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D9E90-B92D-9A4A-6B90-1124B57C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4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CF876-BDC1-E302-D46F-42F120FFC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60DED-7339-AD12-FA27-22BE6535C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0258A-7AA4-C006-398C-EF76B3493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533CC-DF6B-46AB-1188-03DCC42E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19328-2A58-10C8-21B6-7360BB25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35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07BB6B-1599-5B75-6561-BDC04F9180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D6A358-1586-7B04-AE05-940C9FA9E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D2EF3-C599-F1CF-DCE0-B17CE9E4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175E3-E941-129E-9FDD-8BFED0E66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5C9E1-CBC1-9761-01A6-415FE53B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D476-BF81-865F-DEDB-D1E184B4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E2EBE-6CCE-0C41-46A6-D07AE1421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CFCC2-3555-2E74-F605-FE8949685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8D512-6F4F-A91F-A3FC-625C121C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2E1C2-4BC9-F465-04A7-586E4C9F8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18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B5B2C-DA15-1D49-A6CF-2D8C400D8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D71F5-A3C6-9BBE-11E1-D9B0D478A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38887-335C-0705-2ADC-E8D59D33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E8BAB-C9BE-5921-7DEE-7530A32BB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4F3A1-A482-882F-CCE4-86FDA87BD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93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7853-02C4-45B4-4699-FF548F49F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CAA7A-69B0-39DB-E0AC-0B16EFAA9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CAC0C-83FF-101C-2127-6D5A61F65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16232-1BCE-FF65-08E7-8A50D197E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BE3CE-D165-367A-50F6-1791AE39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FBE80-A5CD-5FE2-225D-8D7FC1643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29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3CC8A-0615-9C5F-9D74-A69DFA64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0B09D-76A0-55F9-5324-BA0561CD4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274A5-4CFC-6CE7-82C6-9E9957514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BC93E-6523-F691-0F25-0376E7ABA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7A931-4BA4-3F18-E9B1-CBF5C722C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360926-694D-95E1-121C-450B9F35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609CC4-3B5E-6DF0-A4AA-C2FC09BD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366C80-0EA3-F579-4895-AA28A6213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11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9F95-9237-287A-D557-497DDBB94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94BAC0-924B-CC65-76A2-C9DB581E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6BE81-99F9-0293-B44C-0E2915C09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03DE9-CC5D-2F64-E942-123FE4CE6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05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9358E2-23D2-437F-BCDD-91CB271D0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3793F-45B3-E00A-B11D-9EE0227F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C70E6-0CBF-40C7-0640-A2A2D2CE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58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E115A-A189-FACA-2981-3CC0C8BB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38FF0-4191-AEB4-0899-55D8F976A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75DE9-3407-86BE-7BA1-3A9642881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93E0F-993C-B6F5-1512-EE908F185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393EB-62E4-8741-FF29-78036B0DF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ADF93-BE0D-C428-03AC-7742B6932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1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3A7CD-9862-3F27-575A-E359C50F5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6D9621-B5BD-CEEC-2DAC-8404B9DF6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3CF3F-133C-E7B2-D9E1-6EBF2563F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2DE79-5DB8-3C84-7460-D9B6E0E8B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7EEE8-E799-B60D-3901-D35C067D8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57DD4-3C27-DB69-D2A6-23E5C552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32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95C6B-A205-274A-C39D-38ED684D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2B8C1-D1A8-320A-AA19-0A506CE54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CC93F-FE91-6BB3-9817-044433DD4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26A2F-EC34-42C1-B3F4-E5F960C0A4AD}" type="datetimeFigureOut">
              <a:rPr lang="en-GB" smtClean="0"/>
              <a:t>05/04/2023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E9180-759A-EA43-6DD2-0EF66C8F5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48562-C1E5-875B-AF35-B789619DE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23BB-8259-4F88-AAAB-0A84E0582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59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 descr="Male profile with solid fill">
            <a:extLst>
              <a:ext uri="{FF2B5EF4-FFF2-40B4-BE49-F238E27FC236}">
                <a16:creationId xmlns:a16="http://schemas.microsoft.com/office/drawing/2014/main" id="{56004A9E-51C0-1B37-858B-644D98EF8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66099" y="418476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C0703B-4BCF-6E2B-FBC3-B868A01FFA8A}"/>
              </a:ext>
            </a:extLst>
          </p:cNvPr>
          <p:cNvSpPr txBox="1"/>
          <p:nvPr/>
        </p:nvSpPr>
        <p:spPr>
          <a:xfrm>
            <a:off x="3340526" y="1308082"/>
            <a:ext cx="1503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Individual 2</a:t>
            </a:r>
            <a:endParaRPr lang="en-GB" sz="1400" dirty="0"/>
          </a:p>
        </p:txBody>
      </p:sp>
      <p:pic>
        <p:nvPicPr>
          <p:cNvPr id="11" name="Graphic 10" descr="Building with solid fill">
            <a:extLst>
              <a:ext uri="{FF2B5EF4-FFF2-40B4-BE49-F238E27FC236}">
                <a16:creationId xmlns:a16="http://schemas.microsoft.com/office/drawing/2014/main" id="{B69F2F31-DC44-72C9-6278-FE0D2FDE9C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62195" y="3959267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4ACBEF9-53E6-2919-064A-2C2DE16E9FBF}"/>
              </a:ext>
            </a:extLst>
          </p:cNvPr>
          <p:cNvSpPr txBox="1"/>
          <p:nvPr/>
        </p:nvSpPr>
        <p:spPr>
          <a:xfrm>
            <a:off x="8455050" y="3054478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60%</a:t>
            </a:r>
            <a:endParaRPr lang="en-GB" sz="1400" dirty="0"/>
          </a:p>
        </p:txBody>
      </p:sp>
      <p:pic>
        <p:nvPicPr>
          <p:cNvPr id="23" name="Graphic 22" descr="Building with solid fill">
            <a:extLst>
              <a:ext uri="{FF2B5EF4-FFF2-40B4-BE49-F238E27FC236}">
                <a16:creationId xmlns:a16="http://schemas.microsoft.com/office/drawing/2014/main" id="{0AFBCCDC-F326-FEE6-9D5F-0FA225DE02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53450" y="5689636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E32C0021-EBB9-1C97-B83E-D41561835B64}"/>
              </a:ext>
            </a:extLst>
          </p:cNvPr>
          <p:cNvSpPr txBox="1"/>
          <p:nvPr/>
        </p:nvSpPr>
        <p:spPr>
          <a:xfrm>
            <a:off x="5205922" y="4865653"/>
            <a:ext cx="1595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Company A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D20D61C-1A5D-BA39-9E8D-1EA4E4FB9A04}"/>
              </a:ext>
            </a:extLst>
          </p:cNvPr>
          <p:cNvSpPr txBox="1"/>
          <p:nvPr/>
        </p:nvSpPr>
        <p:spPr>
          <a:xfrm>
            <a:off x="5129057" y="6466760"/>
            <a:ext cx="1780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ADGM Company</a:t>
            </a:r>
            <a:endParaRPr lang="en-GB" sz="1400" dirty="0"/>
          </a:p>
        </p:txBody>
      </p:sp>
      <p:pic>
        <p:nvPicPr>
          <p:cNvPr id="2" name="Graphic 1" descr="Male profile with solid fill">
            <a:extLst>
              <a:ext uri="{FF2B5EF4-FFF2-40B4-BE49-F238E27FC236}">
                <a16:creationId xmlns:a16="http://schemas.microsoft.com/office/drawing/2014/main" id="{F08116CD-DB0C-389D-A518-241D24981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96541" y="418476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4E55BC-0681-BDA4-0A6B-4014BADF32A0}"/>
              </a:ext>
            </a:extLst>
          </p:cNvPr>
          <p:cNvSpPr txBox="1"/>
          <p:nvPr/>
        </p:nvSpPr>
        <p:spPr>
          <a:xfrm>
            <a:off x="1871459" y="1308082"/>
            <a:ext cx="1503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Individual 1</a:t>
            </a:r>
            <a:endParaRPr lang="en-GB" sz="14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C9FB65B-5024-42CD-3214-2047F0D60B77}"/>
              </a:ext>
            </a:extLst>
          </p:cNvPr>
          <p:cNvCxnSpPr>
            <a:cxnSpLocks/>
            <a:stCxn id="24" idx="2"/>
          </p:cNvCxnSpPr>
          <p:nvPr/>
        </p:nvCxnSpPr>
        <p:spPr>
          <a:xfrm flipV="1">
            <a:off x="3552446" y="3395906"/>
            <a:ext cx="4775940" cy="50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8B281CE-0D7D-F5BF-813F-564103AE5CFA}"/>
              </a:ext>
            </a:extLst>
          </p:cNvPr>
          <p:cNvSpPr txBox="1"/>
          <p:nvPr/>
        </p:nvSpPr>
        <p:spPr>
          <a:xfrm>
            <a:off x="2931616" y="3139097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30%</a:t>
            </a:r>
            <a:endParaRPr lang="en-GB" sz="14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44657A3-91ED-AB93-ADEC-6670D059EC22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6010650" y="5131596"/>
            <a:ext cx="0" cy="558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E4A5832-9A1A-9C34-1210-384729B2D3A1}"/>
              </a:ext>
            </a:extLst>
          </p:cNvPr>
          <p:cNvSpPr txBox="1"/>
          <p:nvPr/>
        </p:nvSpPr>
        <p:spPr>
          <a:xfrm>
            <a:off x="6010650" y="2273538"/>
            <a:ext cx="2277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Registered number 6677</a:t>
            </a:r>
          </a:p>
          <a:p>
            <a:pPr algn="ctr"/>
            <a:r>
              <a:rPr lang="en-US" sz="1200" dirty="0"/>
              <a:t>BVI</a:t>
            </a:r>
            <a:endParaRPr lang="en-GB" sz="1200" dirty="0"/>
          </a:p>
        </p:txBody>
      </p:sp>
      <p:pic>
        <p:nvPicPr>
          <p:cNvPr id="14" name="Graphic 13" descr="Building with solid fill">
            <a:extLst>
              <a:ext uri="{FF2B5EF4-FFF2-40B4-BE49-F238E27FC236}">
                <a16:creationId xmlns:a16="http://schemas.microsoft.com/office/drawing/2014/main" id="{B0E5B5DD-9781-8BE6-943A-0C0F98EEA6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30884" y="2044828"/>
            <a:ext cx="914400" cy="914400"/>
          </a:xfrm>
          <a:prstGeom prst="rect">
            <a:avLst/>
          </a:prstGeom>
        </p:spPr>
      </p:pic>
      <p:pic>
        <p:nvPicPr>
          <p:cNvPr id="15" name="Graphic 14" descr="Building with solid fill">
            <a:extLst>
              <a:ext uri="{FF2B5EF4-FFF2-40B4-BE49-F238E27FC236}">
                <a16:creationId xmlns:a16="http://schemas.microsoft.com/office/drawing/2014/main" id="{E660A7A8-AA98-8C18-3452-D777ACAE45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46548" y="2003387"/>
            <a:ext cx="914400" cy="914400"/>
          </a:xfrm>
          <a:prstGeom prst="rect">
            <a:avLst/>
          </a:prstGeom>
        </p:spPr>
      </p:pic>
      <p:pic>
        <p:nvPicPr>
          <p:cNvPr id="17" name="Graphic 16" descr="Building with solid fill">
            <a:extLst>
              <a:ext uri="{FF2B5EF4-FFF2-40B4-BE49-F238E27FC236}">
                <a16:creationId xmlns:a16="http://schemas.microsoft.com/office/drawing/2014/main" id="{250682FA-0A46-4611-6CE0-D22AA50B44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2141" y="2015349"/>
            <a:ext cx="914400" cy="914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3CF39C4-33F2-CFAA-B274-33F076068023}"/>
              </a:ext>
            </a:extLst>
          </p:cNvPr>
          <p:cNvSpPr txBox="1"/>
          <p:nvPr/>
        </p:nvSpPr>
        <p:spPr>
          <a:xfrm>
            <a:off x="5212823" y="2901686"/>
            <a:ext cx="1595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Company C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45E4EC-285E-AB07-F0C0-306C75BA7FE9}"/>
              </a:ext>
            </a:extLst>
          </p:cNvPr>
          <p:cNvSpPr txBox="1"/>
          <p:nvPr/>
        </p:nvSpPr>
        <p:spPr>
          <a:xfrm>
            <a:off x="2774479" y="2901686"/>
            <a:ext cx="1595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Company B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036D6A-6AE5-FE9D-7D25-99DB45D049BC}"/>
              </a:ext>
            </a:extLst>
          </p:cNvPr>
          <p:cNvSpPr txBox="1"/>
          <p:nvPr/>
        </p:nvSpPr>
        <p:spPr>
          <a:xfrm>
            <a:off x="7530560" y="2847766"/>
            <a:ext cx="1595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Company D</a:t>
            </a:r>
            <a:endParaRPr lang="en-GB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FDA053-0D5E-F824-953E-6512F9232D00}"/>
              </a:ext>
            </a:extLst>
          </p:cNvPr>
          <p:cNvSpPr txBox="1"/>
          <p:nvPr/>
        </p:nvSpPr>
        <p:spPr>
          <a:xfrm>
            <a:off x="3609267" y="2273538"/>
            <a:ext cx="2277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Registered number 6789</a:t>
            </a:r>
          </a:p>
          <a:p>
            <a:pPr algn="ctr"/>
            <a:r>
              <a:rPr lang="en-US" sz="1200" dirty="0"/>
              <a:t>Isle of Man  </a:t>
            </a:r>
            <a:endParaRPr lang="en-GB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57434EE-C34A-781F-35EA-9C39F33866D1}"/>
              </a:ext>
            </a:extLst>
          </p:cNvPr>
          <p:cNvSpPr txBox="1"/>
          <p:nvPr/>
        </p:nvSpPr>
        <p:spPr>
          <a:xfrm>
            <a:off x="6248400" y="3925869"/>
            <a:ext cx="2277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Registered number 12345</a:t>
            </a:r>
          </a:p>
          <a:p>
            <a:pPr algn="ctr"/>
            <a:r>
              <a:rPr lang="en-US" sz="1200" dirty="0"/>
              <a:t>Cayman Islands  </a:t>
            </a:r>
            <a:endParaRPr lang="en-GB" sz="1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3E0099-51FC-6B9B-DE03-9EC66A642C54}"/>
              </a:ext>
            </a:extLst>
          </p:cNvPr>
          <p:cNvSpPr txBox="1"/>
          <p:nvPr/>
        </p:nvSpPr>
        <p:spPr>
          <a:xfrm>
            <a:off x="8288231" y="2273538"/>
            <a:ext cx="2277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Registered number CL3456</a:t>
            </a:r>
          </a:p>
          <a:p>
            <a:pPr algn="ctr"/>
            <a:r>
              <a:rPr lang="en-US" sz="1200" dirty="0"/>
              <a:t>DIFC</a:t>
            </a:r>
            <a:endParaRPr lang="en-GB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34A51C-2FE6-3DDE-6692-507ED5210027}"/>
              </a:ext>
            </a:extLst>
          </p:cNvPr>
          <p:cNvSpPr txBox="1"/>
          <p:nvPr/>
        </p:nvSpPr>
        <p:spPr>
          <a:xfrm>
            <a:off x="6288901" y="5256727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100%</a:t>
            </a:r>
            <a:endParaRPr lang="en-GB" sz="1400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7B55F95-B908-EE37-B9E0-6C8FAEC6BCB8}"/>
              </a:ext>
            </a:extLst>
          </p:cNvPr>
          <p:cNvCxnSpPr>
            <a:cxnSpLocks/>
            <a:endCxn id="20" idx="2"/>
          </p:cNvCxnSpPr>
          <p:nvPr/>
        </p:nvCxnSpPr>
        <p:spPr>
          <a:xfrm flipV="1">
            <a:off x="8328387" y="3155543"/>
            <a:ext cx="0" cy="240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41FBAD4-7FB9-A732-C17A-6A3F4F2395FA}"/>
              </a:ext>
            </a:extLst>
          </p:cNvPr>
          <p:cNvCxnSpPr>
            <a:cxnSpLocks/>
            <a:stCxn id="24" idx="2"/>
          </p:cNvCxnSpPr>
          <p:nvPr/>
        </p:nvCxnSpPr>
        <p:spPr>
          <a:xfrm flipV="1">
            <a:off x="3552446" y="3155543"/>
            <a:ext cx="0" cy="2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E105BAF-E11B-F1E5-8B78-5D015FF2AF8E}"/>
              </a:ext>
            </a:extLst>
          </p:cNvPr>
          <p:cNvCxnSpPr>
            <a:cxnSpLocks/>
          </p:cNvCxnSpPr>
          <p:nvPr/>
        </p:nvCxnSpPr>
        <p:spPr>
          <a:xfrm flipV="1">
            <a:off x="6003748" y="3155543"/>
            <a:ext cx="0" cy="240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93EBBAB-EB6F-9EB7-97DA-4EAD118A6387}"/>
              </a:ext>
            </a:extLst>
          </p:cNvPr>
          <p:cNvCxnSpPr>
            <a:stCxn id="11" idx="0"/>
          </p:cNvCxnSpPr>
          <p:nvPr/>
        </p:nvCxnSpPr>
        <p:spPr>
          <a:xfrm flipH="1" flipV="1">
            <a:off x="6003748" y="3429000"/>
            <a:ext cx="15647" cy="53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B7625950-F0F3-3077-E118-EE810C14B4D7}"/>
              </a:ext>
            </a:extLst>
          </p:cNvPr>
          <p:cNvSpPr txBox="1"/>
          <p:nvPr/>
        </p:nvSpPr>
        <p:spPr>
          <a:xfrm>
            <a:off x="6248400" y="3129742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10%</a:t>
            </a:r>
            <a:endParaRPr lang="en-GB" sz="1400" dirty="0"/>
          </a:p>
        </p:txBody>
      </p:sp>
      <p:pic>
        <p:nvPicPr>
          <p:cNvPr id="71" name="Graphic 70" descr="Male profile with solid fill">
            <a:extLst>
              <a:ext uri="{FF2B5EF4-FFF2-40B4-BE49-F238E27FC236}">
                <a16:creationId xmlns:a16="http://schemas.microsoft.com/office/drawing/2014/main" id="{F56F98AB-211E-2B9D-9D18-FE6DE3A38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59477" y="456882"/>
            <a:ext cx="914400" cy="914400"/>
          </a:xfrm>
          <a:prstGeom prst="rect">
            <a:avLst/>
          </a:prstGeom>
        </p:spPr>
      </p:pic>
      <p:pic>
        <p:nvPicPr>
          <p:cNvPr id="72" name="Graphic 71" descr="Male profile with solid fill">
            <a:extLst>
              <a:ext uri="{FF2B5EF4-FFF2-40B4-BE49-F238E27FC236}">
                <a16:creationId xmlns:a16="http://schemas.microsoft.com/office/drawing/2014/main" id="{82EDC601-CF88-296A-C044-7EDABEF15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12513" y="418476"/>
            <a:ext cx="914400" cy="914400"/>
          </a:xfrm>
          <a:prstGeom prst="rect">
            <a:avLst/>
          </a:prstGeom>
        </p:spPr>
      </p:pic>
      <p:pic>
        <p:nvPicPr>
          <p:cNvPr id="73" name="Graphic 72" descr="Male profile with solid fill">
            <a:extLst>
              <a:ext uri="{FF2B5EF4-FFF2-40B4-BE49-F238E27FC236}">
                <a16:creationId xmlns:a16="http://schemas.microsoft.com/office/drawing/2014/main" id="{AAD8C6CF-DACC-468C-33B3-E961DE807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09267" y="418476"/>
            <a:ext cx="914400" cy="914400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8446D6BE-F640-96CB-C144-D2FEF6A71239}"/>
              </a:ext>
            </a:extLst>
          </p:cNvPr>
          <p:cNvSpPr txBox="1"/>
          <p:nvPr/>
        </p:nvSpPr>
        <p:spPr>
          <a:xfrm>
            <a:off x="5251908" y="1308082"/>
            <a:ext cx="1503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Individual 3</a:t>
            </a:r>
            <a:endParaRPr lang="en-GB" sz="14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4C7ACDC-7875-D760-66DC-DA8B7D433FBE}"/>
              </a:ext>
            </a:extLst>
          </p:cNvPr>
          <p:cNvSpPr txBox="1"/>
          <p:nvPr/>
        </p:nvSpPr>
        <p:spPr>
          <a:xfrm>
            <a:off x="6824706" y="1287119"/>
            <a:ext cx="1503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Individual 4</a:t>
            </a:r>
            <a:endParaRPr lang="en-GB" sz="14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2F6D425-290F-7CDF-59AB-0B5B3A068378}"/>
              </a:ext>
            </a:extLst>
          </p:cNvPr>
          <p:cNvSpPr txBox="1"/>
          <p:nvPr/>
        </p:nvSpPr>
        <p:spPr>
          <a:xfrm>
            <a:off x="8531232" y="1308082"/>
            <a:ext cx="1503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Individual 5</a:t>
            </a:r>
            <a:endParaRPr lang="en-GB" sz="1400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05E415C-56E3-AC3D-8E00-430AE7F751E6}"/>
              </a:ext>
            </a:extLst>
          </p:cNvPr>
          <p:cNvCxnSpPr>
            <a:cxnSpLocks/>
          </p:cNvCxnSpPr>
          <p:nvPr/>
        </p:nvCxnSpPr>
        <p:spPr>
          <a:xfrm>
            <a:off x="2583918" y="1802302"/>
            <a:ext cx="16304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EEE7C39-1D60-718B-E2DE-68B8887C1DC3}"/>
              </a:ext>
            </a:extLst>
          </p:cNvPr>
          <p:cNvCxnSpPr>
            <a:cxnSpLocks/>
          </p:cNvCxnSpPr>
          <p:nvPr/>
        </p:nvCxnSpPr>
        <p:spPr>
          <a:xfrm flipV="1">
            <a:off x="3578989" y="1802302"/>
            <a:ext cx="0" cy="334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CEA2EF6-155A-8C6B-774E-07A65F10ACF7}"/>
              </a:ext>
            </a:extLst>
          </p:cNvPr>
          <p:cNvCxnSpPr>
            <a:cxnSpLocks/>
          </p:cNvCxnSpPr>
          <p:nvPr/>
        </p:nvCxnSpPr>
        <p:spPr>
          <a:xfrm flipV="1">
            <a:off x="2583918" y="1510971"/>
            <a:ext cx="0" cy="2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58DCC3D8-237E-8563-6707-A411952958A3}"/>
              </a:ext>
            </a:extLst>
          </p:cNvPr>
          <p:cNvCxnSpPr>
            <a:cxnSpLocks/>
          </p:cNvCxnSpPr>
          <p:nvPr/>
        </p:nvCxnSpPr>
        <p:spPr>
          <a:xfrm flipV="1">
            <a:off x="4223136" y="1510970"/>
            <a:ext cx="0" cy="2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6C58BB22-B249-AF2F-E84C-9465F1C8134D}"/>
              </a:ext>
            </a:extLst>
          </p:cNvPr>
          <p:cNvSpPr txBox="1"/>
          <p:nvPr/>
        </p:nvSpPr>
        <p:spPr>
          <a:xfrm>
            <a:off x="2327700" y="171881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50%</a:t>
            </a:r>
            <a:endParaRPr lang="en-GB" sz="14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22A0559-97F4-DB0B-A3FC-20E55BFF8258}"/>
              </a:ext>
            </a:extLst>
          </p:cNvPr>
          <p:cNvSpPr txBox="1"/>
          <p:nvPr/>
        </p:nvSpPr>
        <p:spPr>
          <a:xfrm>
            <a:off x="5672007" y="171881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100%</a:t>
            </a:r>
            <a:endParaRPr lang="en-GB" sz="1400" dirty="0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0CA47180-3468-3229-97FB-982E5A442F0A}"/>
              </a:ext>
            </a:extLst>
          </p:cNvPr>
          <p:cNvCxnSpPr>
            <a:cxnSpLocks/>
          </p:cNvCxnSpPr>
          <p:nvPr/>
        </p:nvCxnSpPr>
        <p:spPr>
          <a:xfrm flipV="1">
            <a:off x="7521678" y="1516108"/>
            <a:ext cx="0" cy="2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2EC8846-CE40-1CED-92E7-D974DC56AA9D}"/>
              </a:ext>
            </a:extLst>
          </p:cNvPr>
          <p:cNvCxnSpPr>
            <a:cxnSpLocks/>
          </p:cNvCxnSpPr>
          <p:nvPr/>
        </p:nvCxnSpPr>
        <p:spPr>
          <a:xfrm flipV="1">
            <a:off x="9342172" y="1508181"/>
            <a:ext cx="0" cy="291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2385F65C-203E-D69D-2B3D-6FB5F4127A3B}"/>
              </a:ext>
            </a:extLst>
          </p:cNvPr>
          <p:cNvCxnSpPr>
            <a:cxnSpLocks/>
          </p:cNvCxnSpPr>
          <p:nvPr/>
        </p:nvCxnSpPr>
        <p:spPr>
          <a:xfrm>
            <a:off x="7530560" y="1799512"/>
            <a:ext cx="17924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A63789A8-DB02-3093-34D9-423F6EB15233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8339341" y="1799512"/>
            <a:ext cx="0" cy="215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DBC56EE5-32F3-8EDC-D133-24168E81192A}"/>
              </a:ext>
            </a:extLst>
          </p:cNvPr>
          <p:cNvCxnSpPr>
            <a:cxnSpLocks/>
          </p:cNvCxnSpPr>
          <p:nvPr/>
        </p:nvCxnSpPr>
        <p:spPr>
          <a:xfrm flipV="1">
            <a:off x="5997004" y="1486788"/>
            <a:ext cx="0" cy="558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7081D8DB-3A56-7653-919B-E137DE6F98BF}"/>
              </a:ext>
            </a:extLst>
          </p:cNvPr>
          <p:cNvSpPr txBox="1"/>
          <p:nvPr/>
        </p:nvSpPr>
        <p:spPr>
          <a:xfrm>
            <a:off x="3955887" y="171881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50%</a:t>
            </a:r>
            <a:endParaRPr lang="en-GB" sz="14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456F31C-2224-DF2E-55F7-12C8974CB2FD}"/>
              </a:ext>
            </a:extLst>
          </p:cNvPr>
          <p:cNvSpPr txBox="1"/>
          <p:nvPr/>
        </p:nvSpPr>
        <p:spPr>
          <a:xfrm>
            <a:off x="7320804" y="171881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50%</a:t>
            </a:r>
            <a:endParaRPr lang="en-GB" sz="14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F10A8B6-0E7A-DB3D-01A2-697D21A0597A}"/>
              </a:ext>
            </a:extLst>
          </p:cNvPr>
          <p:cNvSpPr txBox="1"/>
          <p:nvPr/>
        </p:nvSpPr>
        <p:spPr>
          <a:xfrm>
            <a:off x="8969601" y="171881"/>
            <a:ext cx="1241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50%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433282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Abu Dhabi Global Market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Natella Safar Ali</dc:creator>
  <cp:lastModifiedBy>Natella Safar Ali</cp:lastModifiedBy>
  <cp:revision>1</cp:revision>
  <dcterms:created xsi:type="dcterms:W3CDTF">2023-04-05T08:52:46Z</dcterms:created>
  <dcterms:modified xsi:type="dcterms:W3CDTF">2023-04-05T08:53:21Z</dcterms:modified>
</cp:coreProperties>
</file>